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D8_F4C98477.xml" ContentType="application/vnd.ms-powerpoint.comment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4"/>
  </p:sldMasterIdLst>
  <p:notesMasterIdLst>
    <p:notesMasterId r:id="rId27"/>
  </p:notesMasterIdLst>
  <p:handoutMasterIdLst>
    <p:handoutMasterId r:id="rId28"/>
  </p:handoutMasterIdLst>
  <p:sldIdLst>
    <p:sldId id="504" r:id="rId5"/>
    <p:sldId id="505" r:id="rId6"/>
    <p:sldId id="479" r:id="rId7"/>
    <p:sldId id="512" r:id="rId8"/>
    <p:sldId id="546" r:id="rId9"/>
    <p:sldId id="502" r:id="rId10"/>
    <p:sldId id="535" r:id="rId11"/>
    <p:sldId id="536" r:id="rId12"/>
    <p:sldId id="537" r:id="rId13"/>
    <p:sldId id="548" r:id="rId14"/>
    <p:sldId id="507" r:id="rId15"/>
    <p:sldId id="542" r:id="rId16"/>
    <p:sldId id="543" r:id="rId17"/>
    <p:sldId id="544" r:id="rId18"/>
    <p:sldId id="545" r:id="rId19"/>
    <p:sldId id="549" r:id="rId20"/>
    <p:sldId id="510" r:id="rId21"/>
    <p:sldId id="541" r:id="rId22"/>
    <p:sldId id="509" r:id="rId23"/>
    <p:sldId id="499" r:id="rId24"/>
    <p:sldId id="547" r:id="rId25"/>
    <p:sldId id="52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B7DA59-4A04-94CD-388E-F787D1FB0988}" name="DELL'OSSO Christine (JRC)" initials="D(" userId="S::christine.dell'osso@ec.europa.eu::bcbf9a2f-1239-4714-8c94-7c4a06cd5a28" providerId="AD"/>
  <p188:author id="{78921C5F-6A6E-E16C-4074-8DF7C282487E}" name="GRAUSOVA Miroslava (JRC-EXT)" initials="G(" userId="S::miroslava.grausova@ext.ec.europa.eu::45d890c5-6bd5-4aeb-8d89-ed3da7f185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LL'OSSO Christine (JRC)" initials="D(" lastIdx="1" clrIdx="6">
    <p:extLst>
      <p:ext uri="{19B8F6BF-5375-455C-9EA6-DF929625EA0E}">
        <p15:presenceInfo xmlns:p15="http://schemas.microsoft.com/office/powerpoint/2012/main" userId="S::christine.dell'osso@ec.europa.eu::bcbf9a2f-1239-4714-8c94-7c4a06cd5a28" providerId="AD"/>
      </p:ext>
    </p:extLst>
  </p:cmAuthor>
  <p:cmAuthor id="1" name="MANTZANA Kassiani (JRC)" initials="MK(" lastIdx="12" clrIdx="0">
    <p:extLst>
      <p:ext uri="{19B8F6BF-5375-455C-9EA6-DF929625EA0E}">
        <p15:presenceInfo xmlns:p15="http://schemas.microsoft.com/office/powerpoint/2012/main" userId="S-1-5-21-1606980848-2025429265-839522115-690495" providerId="AD"/>
      </p:ext>
    </p:extLst>
  </p:cmAuthor>
  <p:cmAuthor id="2" name="REICHSTEIN Ruth (IDEA)" initials="RR(" lastIdx="6" clrIdx="1">
    <p:extLst>
      <p:ext uri="{19B8F6BF-5375-455C-9EA6-DF929625EA0E}">
        <p15:presenceInfo xmlns:p15="http://schemas.microsoft.com/office/powerpoint/2012/main" userId="S-1-5-21-1606980848-2025429265-839522115-1189274" providerId="AD"/>
      </p:ext>
    </p:extLst>
  </p:cmAuthor>
  <p:cmAuthor id="3" name="TESSADRI Giorgio (JRC)" initials="TG(" lastIdx="7" clrIdx="2">
    <p:extLst>
      <p:ext uri="{19B8F6BF-5375-455C-9EA6-DF929625EA0E}">
        <p15:presenceInfo xmlns:p15="http://schemas.microsoft.com/office/powerpoint/2012/main" userId="S-1-5-21-1606980848-2025429265-839522115-1018145" providerId="AD"/>
      </p:ext>
    </p:extLst>
  </p:cmAuthor>
  <p:cmAuthor id="4" name="NAJJAR Nadja (IDEA)" initials="N(" lastIdx="1" clrIdx="3">
    <p:extLst>
      <p:ext uri="{19B8F6BF-5375-455C-9EA6-DF929625EA0E}">
        <p15:presenceInfo xmlns:p15="http://schemas.microsoft.com/office/powerpoint/2012/main" userId="S::nadja.najjar@ec.europa.eu::16dca171-0b7a-45ff-b734-fd3d5c55487f" providerId="AD"/>
      </p:ext>
    </p:extLst>
  </p:cmAuthor>
  <p:cmAuthor id="5" name="DELL'OSSO Christine (JRC)" initials="DC(" lastIdx="1" clrIdx="4">
    <p:extLst>
      <p:ext uri="{19B8F6BF-5375-455C-9EA6-DF929625EA0E}">
        <p15:presenceInfo xmlns:p15="http://schemas.microsoft.com/office/powerpoint/2012/main" userId="S-1-5-21-1606980848-2025429265-839522115-76935" providerId="AD"/>
      </p:ext>
    </p:extLst>
  </p:cmAuthor>
  <p:cmAuthor id="6" name="GRAUSOVA Miroslava (JRC-EXT)" initials="G(" lastIdx="2" clrIdx="5">
    <p:extLst>
      <p:ext uri="{19B8F6BF-5375-455C-9EA6-DF929625EA0E}">
        <p15:presenceInfo xmlns:p15="http://schemas.microsoft.com/office/powerpoint/2012/main" userId="S::miroslava.grausova@ext.ec.europa.eu::a67ca11a-c78f-4527-9b7a-6d71cd9fb6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242"/>
    <a:srgbClr val="6B6B6B"/>
    <a:srgbClr val="FCEE25"/>
    <a:srgbClr val="74DCAB"/>
    <a:srgbClr val="AAE2FF"/>
    <a:srgbClr val="B0E2F6"/>
    <a:srgbClr val="4A798A"/>
    <a:srgbClr val="B9B9B9"/>
    <a:srgbClr val="DAF1FA"/>
    <a:srgbClr val="B1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0BBA0-1B85-4C0E-982C-59F34D6EB76B}" v="2" dt="2022-05-05T13:10:49.652"/>
    <p1510:client id="{017299AE-D16C-AF94-94D3-B031B7989D2F}" v="5" dt="2021-10-25T09:01:28.828"/>
    <p1510:client id="{0F0BB3A8-E9BF-49E9-8C36-C2F69849E53D}" v="4" dt="2021-11-26T18:53:51.959"/>
    <p1510:client id="{143CF0E3-9728-2CA2-4034-1ABA40368A6A}" v="19" dt="2021-10-25T06:53:38.306"/>
    <p1510:client id="{144EE9BA-5084-F826-6FAC-FBA08B580B74}" v="2" dt="2022-05-05T12:37:15.547"/>
    <p1510:client id="{164A7374-BF6D-4EEE-A1A3-06438B375CAC}" v="5" dt="2021-02-09T09:25:09.266"/>
    <p1510:client id="{1DD24E43-520B-4B26-B56C-1A599BC22115}" v="2" dt="2021-11-17T11:45:54.494"/>
    <p1510:client id="{2392F5FF-5C16-4EED-AC63-E99BA6FB2454}" v="48" dt="2022-05-05T15:54:52.556"/>
    <p1510:client id="{280BFD2A-DDD9-90CF-8E0E-98A32E78DF1D}" v="14" dt="2022-05-06T12:51:42.307"/>
    <p1510:client id="{2A1E71DE-AF79-4D59-97A8-ADD9E897EFAB}" v="2" dt="2022-05-05T12:31:52.722"/>
    <p1510:client id="{30C6EB4A-8F6E-49FD-A370-EB84F0081AC7}" v="1" dt="2021-02-03T10:07:08.294"/>
    <p1510:client id="{34BB77BB-B252-4793-A666-AB3E379AD23D}" v="28" dt="2022-05-06T10:01:46.821"/>
    <p1510:client id="{359914A3-161E-4500-B5C5-03663FAA097B}" v="525" dt="2021-11-16T17:00:50.723"/>
    <p1510:client id="{36FADD16-068A-451C-8016-388C4156C5AB}" v="69" dt="2021-02-02T15:55:59.546"/>
    <p1510:client id="{399C3C7A-A3A3-AB22-4BE2-B0122560CD78}" v="58" dt="2021-10-27T15:47:48.242"/>
    <p1510:client id="{47B1DBCA-CDD8-7556-884B-F9FD42F541F5}" v="10" dt="2021-10-25T06:44:35.170"/>
    <p1510:client id="{4D333975-2CF2-4A32-AF03-BEE5BFD272B1}" v="31" dt="2022-01-18T19:34:10.659"/>
    <p1510:client id="{4FE6808A-AD31-4B08-810E-3250B81E6D33}" v="535" dt="2022-05-06T10:44:18.225"/>
    <p1510:client id="{56A46CD0-A032-D587-3AE4-4303E18CE7A6}" v="6" dt="2021-10-25T12:54:13.974"/>
    <p1510:client id="{5B9B625B-E9AD-40B3-8066-C58FA1F9AD68}" v="4" dt="2021-11-17T08:07:45.031"/>
    <p1510:client id="{5DB73045-DF92-48DD-962F-904B68F19BCF}" v="27" dt="2021-02-22T09:07:27.418"/>
    <p1510:client id="{64CD0A6D-CE70-5420-E2E1-0859FA075FE0}" v="4" dt="2021-10-25T07:46:15.270"/>
    <p1510:client id="{6CC904D7-BB67-44D7-8563-D1A81A007863}" v="6" dt="2021-02-22T09:05:09.946"/>
    <p1510:client id="{7A31C143-45EB-48B8-8B68-7A9949E629F1}" v="18" dt="2022-02-07T14:41:16.844"/>
    <p1510:client id="{7B400318-A414-4B83-8EFC-5BDB3B7F0E73}" v="9" dt="2022-01-07T14:37:19.696"/>
    <p1510:client id="{8B792AD0-763D-4FCD-92B2-75E2FE522341}" v="15" dt="2022-05-05T15:23:25.247"/>
    <p1510:client id="{8BDCB02D-0C95-8AC6-77EF-4B5AE58B877A}" v="4" dt="2021-11-03T09:53:43.699"/>
    <p1510:client id="{8D10BE6A-77E8-76EC-7BA2-283F80ED56C4}" v="8" dt="2022-05-06T14:35:43.994"/>
    <p1510:client id="{919F2E6A-C033-40BB-8DAC-D260864DA84D}" v="5" dt="2022-01-07T16:43:46.973"/>
    <p1510:client id="{939FDB74-A82D-4860-98A2-313A711FD029}" v="16" dt="2021-12-01T09:53:22.287"/>
    <p1510:client id="{942297A7-B355-2F85-6F06-936C8A5C45F8}" v="6" dt="2022-05-05T14:42:27.382"/>
    <p1510:client id="{947A43B0-6C2C-4905-9786-F9E90F310259}" v="8" dt="2021-11-15T09:10:56.971"/>
    <p1510:client id="{988856BB-D2D7-4D8D-A383-AC84D65B2D13}" v="10" dt="2021-11-25T12:37:52.276"/>
    <p1510:client id="{A2A46CFA-4295-4E69-98C3-7C777486B010}" v="2" dt="2022-03-22T07:58:50.357"/>
    <p1510:client id="{AC4E87C9-B6A4-4FAB-8328-235BFFE43274}" v="45" dt="2021-11-17T09:00:10.964"/>
    <p1510:client id="{B812FA90-27E9-5AD8-4BF0-942F13B4D723}" v="11" dt="2021-12-01T09:56:15.594"/>
    <p1510:client id="{BA0D0804-D22C-41A4-AA4F-DB4CCEF1D2EE}" v="4" dt="2021-11-15T08:24:07.383"/>
    <p1510:client id="{BE797647-6D10-4E50-B095-09E3E65F39A0}" v="25" dt="2022-05-05T14:40:51.916"/>
    <p1510:client id="{C4EE79A8-9D59-4A37-955A-841594509EA9}" v="7" dt="2021-11-18T15:57:29.633"/>
    <p1510:client id="{C764FB66-A55B-EA49-4196-CBCEDC0BB15C}" v="4" dt="2021-10-25T07:56:22.280"/>
    <p1510:client id="{CECDB405-1D70-4246-88FB-94D66076DB2F}" v="100" dt="2021-11-16T09:44:12.608"/>
    <p1510:client id="{D110E2C7-DD33-4211-8402-3C63C01F0135}" v="1" dt="2021-11-25T12:44:31.359"/>
    <p1510:client id="{D69EDCC5-600A-4BAB-B997-A888E601CA7E}" v="24" dt="2021-02-02T18:21:51.394"/>
    <p1510:client id="{D8FA99D0-CCD1-4E98-84F9-57D2C084CAC2}" v="1" dt="2022-05-06T14:37:15.853"/>
    <p1510:client id="{E4059AE9-F401-44DD-BAE7-5ACE22094E7E}" v="2" dt="2022-02-07T14:34:35.499"/>
    <p1510:client id="{E867249A-FC01-4B52-8B4E-6DFA3623F583}" v="99" dt="2021-02-22T08:44:53.378"/>
    <p1510:client id="{E9BA3CB0-3B94-47E0-9FF6-81D28630F472}" v="5" dt="2022-05-05T13:32:07.014"/>
    <p1510:client id="{E9CDF736-54F8-42BA-9DA8-6CAEC0080272}" v="11" dt="2021-02-02T18:18:22.921"/>
    <p1510:client id="{F0FDF253-9737-45D5-B058-369A12DFACE8}" v="2" dt="2021-10-20T13:24:50.330"/>
    <p1510:client id="{F388BA09-B72F-49E9-A47D-A9343BC4DF75}" v="1" dt="2022-02-07T14:42:11.054"/>
    <p1510:client id="{F7BC884A-9037-2C4F-A24C-DD7B50FA93C5}" v="84" dt="2021-11-17T08:24:13.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44"/>
      </p:cViewPr>
      <p:guideLst>
        <p:guide orient="horz" pos="2069"/>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USOVA Miroslava (JRC-EXT)" userId="S::miroslava.grausova@ext.ec.europa.eu::45d890c5-6bd5-4aeb-8d89-ed3da7f185b4" providerId="AD" clId="Web-{2A1E71DE-AF79-4D59-97A8-ADD9E897EFAB}"/>
    <pc:docChg chg="mod">
      <pc:chgData name="GRAUSOVA Miroslava (JRC-EXT)" userId="S::miroslava.grausova@ext.ec.europa.eu::45d890c5-6bd5-4aeb-8d89-ed3da7f185b4" providerId="AD" clId="Web-{2A1E71DE-AF79-4D59-97A8-ADD9E897EFAB}" dt="2022-05-05T12:31:52.722" v="1"/>
      <pc:docMkLst>
        <pc:docMk/>
      </pc:docMkLst>
      <pc:sldChg chg="addCm">
        <pc:chgData name="GRAUSOVA Miroslava (JRC-EXT)" userId="S::miroslava.grausova@ext.ec.europa.eu::45d890c5-6bd5-4aeb-8d89-ed3da7f185b4" providerId="AD" clId="Web-{2A1E71DE-AF79-4D59-97A8-ADD9E897EFAB}" dt="2022-05-05T12:31:52.722" v="1"/>
        <pc:sldMkLst>
          <pc:docMk/>
          <pc:sldMk cId="1633060014" sldId="452"/>
        </pc:sldMkLst>
      </pc:sldChg>
    </pc:docChg>
  </pc:docChgLst>
  <pc:docChgLst>
    <pc:chgData name="GRAUSOVA Miroslava (JRC-EXT)" userId="S::miroslava.grausova@ext.ec.europa.eu::45d890c5-6bd5-4aeb-8d89-ed3da7f185b4" providerId="AD" clId="Web-{6D048889-41D2-441A-9B91-38B10BA36E2F}"/>
    <pc:docChg chg="modSld">
      <pc:chgData name="GRAUSOVA Miroslava (JRC-EXT)" userId="S::miroslava.grausova@ext.ec.europa.eu::45d890c5-6bd5-4aeb-8d89-ed3da7f185b4" providerId="AD" clId="Web-{6D048889-41D2-441A-9B91-38B10BA36E2F}" dt="2022-05-06T12:11:56.374" v="10"/>
      <pc:docMkLst>
        <pc:docMk/>
      </pc:docMkLst>
      <pc:sldChg chg="modNotes">
        <pc:chgData name="GRAUSOVA Miroslava (JRC-EXT)" userId="S::miroslava.grausova@ext.ec.europa.eu::45d890c5-6bd5-4aeb-8d89-ed3da7f185b4" providerId="AD" clId="Web-{6D048889-41D2-441A-9B91-38B10BA36E2F}" dt="2022-05-06T12:11:56.374" v="10"/>
        <pc:sldMkLst>
          <pc:docMk/>
          <pc:sldMk cId="3536118011" sldId="486"/>
        </pc:sldMkLst>
      </pc:sldChg>
    </pc:docChg>
  </pc:docChgLst>
  <pc:docChgLst>
    <pc:chgData name="GRAUSOVA Miroslava (JRC-EXT)" userId="S::miroslava.grausova@ext.ec.europa.eu::45d890c5-6bd5-4aeb-8d89-ed3da7f185b4" providerId="AD" clId="Web-{0010BBA0-1B85-4C0E-982C-59F34D6EB76B}"/>
    <pc:docChg chg="">
      <pc:chgData name="GRAUSOVA Miroslava (JRC-EXT)" userId="S::miroslava.grausova@ext.ec.europa.eu::45d890c5-6bd5-4aeb-8d89-ed3da7f185b4" providerId="AD" clId="Web-{0010BBA0-1B85-4C0E-982C-59F34D6EB76B}" dt="2022-05-05T13:10:49.652" v="1"/>
      <pc:docMkLst>
        <pc:docMk/>
      </pc:docMkLst>
      <pc:sldChg chg="modCm">
        <pc:chgData name="GRAUSOVA Miroslava (JRC-EXT)" userId="S::miroslava.grausova@ext.ec.europa.eu::45d890c5-6bd5-4aeb-8d89-ed3da7f185b4" providerId="AD" clId="Web-{0010BBA0-1B85-4C0E-982C-59F34D6EB76B}" dt="2022-05-05T13:09:05.197" v="0"/>
        <pc:sldMkLst>
          <pc:docMk/>
          <pc:sldMk cId="1633060014" sldId="452"/>
        </pc:sldMkLst>
      </pc:sldChg>
      <pc:sldChg chg="addCm">
        <pc:chgData name="GRAUSOVA Miroslava (JRC-EXT)" userId="S::miroslava.grausova@ext.ec.europa.eu::45d890c5-6bd5-4aeb-8d89-ed3da7f185b4" providerId="AD" clId="Web-{0010BBA0-1B85-4C0E-982C-59F34D6EB76B}" dt="2022-05-05T13:10:49.652" v="1"/>
        <pc:sldMkLst>
          <pc:docMk/>
          <pc:sldMk cId="4106847351" sldId="472"/>
        </pc:sldMkLst>
      </pc:sldChg>
    </pc:docChg>
  </pc:docChgLst>
  <pc:docChgLst>
    <pc:chgData name="MANTZANA Kassiani (JRC)" userId="S::kassiani.mantzana@ec.europa.eu::fdf9fe19-f7dd-4933-ae25-3850bdf91048" providerId="AD" clId="Web-{BE797647-6D10-4E50-B095-09E3E65F39A0}"/>
    <pc:docChg chg="modSld">
      <pc:chgData name="MANTZANA Kassiani (JRC)" userId="S::kassiani.mantzana@ec.europa.eu::fdf9fe19-f7dd-4933-ae25-3850bdf91048" providerId="AD" clId="Web-{BE797647-6D10-4E50-B095-09E3E65F39A0}" dt="2022-05-05T14:40:51.916" v="22"/>
      <pc:docMkLst>
        <pc:docMk/>
      </pc:docMkLst>
      <pc:sldChg chg="addSp delSp modSp">
        <pc:chgData name="MANTZANA Kassiani (JRC)" userId="S::kassiani.mantzana@ec.europa.eu::fdf9fe19-f7dd-4933-ae25-3850bdf91048" providerId="AD" clId="Web-{BE797647-6D10-4E50-B095-09E3E65F39A0}" dt="2022-05-05T14:40:51.916" v="22"/>
        <pc:sldMkLst>
          <pc:docMk/>
          <pc:sldMk cId="4254161435" sldId="456"/>
        </pc:sldMkLst>
        <pc:spChg chg="del">
          <ac:chgData name="MANTZANA Kassiani (JRC)" userId="S::kassiani.mantzana@ec.europa.eu::fdf9fe19-f7dd-4933-ae25-3850bdf91048" providerId="AD" clId="Web-{BE797647-6D10-4E50-B095-09E3E65F39A0}" dt="2022-05-05T14:40:09.790" v="14"/>
          <ac:spMkLst>
            <pc:docMk/>
            <pc:sldMk cId="4254161435" sldId="456"/>
            <ac:spMk id="18" creationId="{00000000-0000-0000-0000-000000000000}"/>
          </ac:spMkLst>
        </pc:spChg>
        <pc:spChg chg="del mod">
          <ac:chgData name="MANTZANA Kassiani (JRC)" userId="S::kassiani.mantzana@ec.europa.eu::fdf9fe19-f7dd-4933-ae25-3850bdf91048" providerId="AD" clId="Web-{BE797647-6D10-4E50-B095-09E3E65F39A0}" dt="2022-05-05T14:40:06.462" v="11"/>
          <ac:spMkLst>
            <pc:docMk/>
            <pc:sldMk cId="4254161435" sldId="456"/>
            <ac:spMk id="20" creationId="{00000000-0000-0000-0000-000000000000}"/>
          </ac:spMkLst>
        </pc:spChg>
        <pc:spChg chg="del">
          <ac:chgData name="MANTZANA Kassiani (JRC)" userId="S::kassiani.mantzana@ec.europa.eu::fdf9fe19-f7dd-4933-ae25-3850bdf91048" providerId="AD" clId="Web-{BE797647-6D10-4E50-B095-09E3E65F39A0}" dt="2022-05-05T14:40:03.555" v="9"/>
          <ac:spMkLst>
            <pc:docMk/>
            <pc:sldMk cId="4254161435" sldId="456"/>
            <ac:spMk id="21" creationId="{00000000-0000-0000-0000-000000000000}"/>
          </ac:spMkLst>
        </pc:spChg>
        <pc:spChg chg="del">
          <ac:chgData name="MANTZANA Kassiani (JRC)" userId="S::kassiani.mantzana@ec.europa.eu::fdf9fe19-f7dd-4933-ae25-3850bdf91048" providerId="AD" clId="Web-{BE797647-6D10-4E50-B095-09E3E65F39A0}" dt="2022-05-05T14:40:08.868" v="13"/>
          <ac:spMkLst>
            <pc:docMk/>
            <pc:sldMk cId="4254161435" sldId="456"/>
            <ac:spMk id="24" creationId="{00000000-0000-0000-0000-000000000000}"/>
          </ac:spMkLst>
        </pc:spChg>
        <pc:spChg chg="del">
          <ac:chgData name="MANTZANA Kassiani (JRC)" userId="S::kassiani.mantzana@ec.europa.eu::fdf9fe19-f7dd-4933-ae25-3850bdf91048" providerId="AD" clId="Web-{BE797647-6D10-4E50-B095-09E3E65F39A0}" dt="2022-05-05T14:40:07.868" v="12"/>
          <ac:spMkLst>
            <pc:docMk/>
            <pc:sldMk cId="4254161435" sldId="456"/>
            <ac:spMk id="25" creationId="{00000000-0000-0000-0000-000000000000}"/>
          </ac:spMkLst>
        </pc:spChg>
        <pc:picChg chg="add mod">
          <ac:chgData name="MANTZANA Kassiani (JRC)" userId="S::kassiani.mantzana@ec.europa.eu::fdf9fe19-f7dd-4933-ae25-3850bdf91048" providerId="AD" clId="Web-{BE797647-6D10-4E50-B095-09E3E65F39A0}" dt="2022-05-05T14:30:17.485" v="3" actId="14100"/>
          <ac:picMkLst>
            <pc:docMk/>
            <pc:sldMk cId="4254161435" sldId="456"/>
            <ac:picMk id="2" creationId="{E6AA7EA1-8095-0D87-0680-B64F81E34FEB}"/>
          </ac:picMkLst>
        </pc:picChg>
        <pc:picChg chg="add del mod">
          <ac:chgData name="MANTZANA Kassiani (JRC)" userId="S::kassiani.mantzana@ec.europa.eu::fdf9fe19-f7dd-4933-ae25-3850bdf91048" providerId="AD" clId="Web-{BE797647-6D10-4E50-B095-09E3E65F39A0}" dt="2022-05-05T14:40:17.962" v="17"/>
          <ac:picMkLst>
            <pc:docMk/>
            <pc:sldMk cId="4254161435" sldId="456"/>
            <ac:picMk id="3" creationId="{F94E3822-5066-7624-2EC3-FC8EC7A72FB9}"/>
          </ac:picMkLst>
        </pc:picChg>
        <pc:picChg chg="del">
          <ac:chgData name="MANTZANA Kassiani (JRC)" userId="S::kassiani.mantzana@ec.europa.eu::fdf9fe19-f7dd-4933-ae25-3850bdf91048" providerId="AD" clId="Web-{BE797647-6D10-4E50-B095-09E3E65F39A0}" dt="2022-05-05T14:30:07.688" v="0"/>
          <ac:picMkLst>
            <pc:docMk/>
            <pc:sldMk cId="4254161435" sldId="456"/>
            <ac:picMk id="4" creationId="{4605754E-DFB1-4024-A3E6-E359ABBE73C4}"/>
          </ac:picMkLst>
        </pc:picChg>
        <pc:picChg chg="add del mod">
          <ac:chgData name="MANTZANA Kassiani (JRC)" userId="S::kassiani.mantzana@ec.europa.eu::fdf9fe19-f7dd-4933-ae25-3850bdf91048" providerId="AD" clId="Web-{BE797647-6D10-4E50-B095-09E3E65F39A0}" dt="2022-05-05T14:40:51.916" v="22"/>
          <ac:picMkLst>
            <pc:docMk/>
            <pc:sldMk cId="4254161435" sldId="456"/>
            <ac:picMk id="5" creationId="{CEB048B7-7F1E-4CA1-31B8-58536969F68C}"/>
          </ac:picMkLst>
        </pc:picChg>
        <pc:picChg chg="del">
          <ac:chgData name="MANTZANA Kassiani (JRC)" userId="S::kassiani.mantzana@ec.europa.eu::fdf9fe19-f7dd-4933-ae25-3850bdf91048" providerId="AD" clId="Web-{BE797647-6D10-4E50-B095-09E3E65F39A0}" dt="2022-05-05T14:40:03.555" v="6"/>
          <ac:picMkLst>
            <pc:docMk/>
            <pc:sldMk cId="4254161435" sldId="456"/>
            <ac:picMk id="8" creationId="{00000000-0000-0000-0000-000000000000}"/>
          </ac:picMkLst>
        </pc:picChg>
        <pc:picChg chg="del">
          <ac:chgData name="MANTZANA Kassiani (JRC)" userId="S::kassiani.mantzana@ec.europa.eu::fdf9fe19-f7dd-4933-ae25-3850bdf91048" providerId="AD" clId="Web-{BE797647-6D10-4E50-B095-09E3E65F39A0}" dt="2022-05-05T14:40:03.555" v="8"/>
          <ac:picMkLst>
            <pc:docMk/>
            <pc:sldMk cId="4254161435" sldId="456"/>
            <ac:picMk id="22" creationId="{00000000-0000-0000-0000-000000000000}"/>
          </ac:picMkLst>
        </pc:picChg>
        <pc:picChg chg="del">
          <ac:chgData name="MANTZANA Kassiani (JRC)" userId="S::kassiani.mantzana@ec.europa.eu::fdf9fe19-f7dd-4933-ae25-3850bdf91048" providerId="AD" clId="Web-{BE797647-6D10-4E50-B095-09E3E65F39A0}" dt="2022-05-05T14:40:03.555" v="7"/>
          <ac:picMkLst>
            <pc:docMk/>
            <pc:sldMk cId="4254161435" sldId="456"/>
            <ac:picMk id="23" creationId="{00000000-0000-0000-0000-000000000000}"/>
          </ac:picMkLst>
        </pc:picChg>
        <pc:picChg chg="del">
          <ac:chgData name="MANTZANA Kassiani (JRC)" userId="S::kassiani.mantzana@ec.europa.eu::fdf9fe19-f7dd-4933-ae25-3850bdf91048" providerId="AD" clId="Web-{BE797647-6D10-4E50-B095-09E3E65F39A0}" dt="2022-05-05T14:40:03.555" v="5"/>
          <ac:picMkLst>
            <pc:docMk/>
            <pc:sldMk cId="4254161435" sldId="456"/>
            <ac:picMk id="26" creationId="{00000000-0000-0000-0000-000000000000}"/>
          </ac:picMkLst>
        </pc:picChg>
        <pc:picChg chg="del">
          <ac:chgData name="MANTZANA Kassiani (JRC)" userId="S::kassiani.mantzana@ec.europa.eu::fdf9fe19-f7dd-4933-ae25-3850bdf91048" providerId="AD" clId="Web-{BE797647-6D10-4E50-B095-09E3E65F39A0}" dt="2022-05-05T14:40:03.555" v="4"/>
          <ac:picMkLst>
            <pc:docMk/>
            <pc:sldMk cId="4254161435" sldId="456"/>
            <ac:picMk id="27" creationId="{00000000-0000-0000-0000-000000000000}"/>
          </ac:picMkLst>
        </pc:picChg>
      </pc:sldChg>
    </pc:docChg>
  </pc:docChgLst>
  <pc:docChgLst>
    <pc:chgData name="DELL'OSSO Christine (JRC)" userId="S::christine.dell'osso@ec.europa.eu::bcbf9a2f-1239-4714-8c94-7c4a06cd5a28" providerId="AD" clId="Web-{280BFD2A-DDD9-90CF-8E0E-98A32E78DF1D}"/>
    <pc:docChg chg="modSld">
      <pc:chgData name="DELL'OSSO Christine (JRC)" userId="S::christine.dell'osso@ec.europa.eu::bcbf9a2f-1239-4714-8c94-7c4a06cd5a28" providerId="AD" clId="Web-{280BFD2A-DDD9-90CF-8E0E-98A32E78DF1D}" dt="2022-05-06T12:51:42.291" v="6" actId="20577"/>
      <pc:docMkLst>
        <pc:docMk/>
      </pc:docMkLst>
      <pc:sldChg chg="modSp">
        <pc:chgData name="DELL'OSSO Christine (JRC)" userId="S::christine.dell'osso@ec.europa.eu::bcbf9a2f-1239-4714-8c94-7c4a06cd5a28" providerId="AD" clId="Web-{280BFD2A-DDD9-90CF-8E0E-98A32E78DF1D}" dt="2022-05-06T12:51:42.291" v="6" actId="20577"/>
        <pc:sldMkLst>
          <pc:docMk/>
          <pc:sldMk cId="1991058007" sldId="483"/>
        </pc:sldMkLst>
        <pc:spChg chg="mod">
          <ac:chgData name="DELL'OSSO Christine (JRC)" userId="S::christine.dell'osso@ec.europa.eu::bcbf9a2f-1239-4714-8c94-7c4a06cd5a28" providerId="AD" clId="Web-{280BFD2A-DDD9-90CF-8E0E-98A32E78DF1D}" dt="2022-05-06T12:51:42.291" v="6" actId="20577"/>
          <ac:spMkLst>
            <pc:docMk/>
            <pc:sldMk cId="1991058007" sldId="483"/>
            <ac:spMk id="4" creationId="{00000000-0000-0000-0000-000000000000}"/>
          </ac:spMkLst>
        </pc:spChg>
      </pc:sldChg>
    </pc:docChg>
  </pc:docChgLst>
  <pc:docChgLst>
    <pc:chgData name="DELL'OSSO Christine (JRC)" userId="S::christine.dell'osso@ec.europa.eu::bcbf9a2f-1239-4714-8c94-7c4a06cd5a28" providerId="AD" clId="Web-{8D10BE6A-77E8-76EC-7BA2-283F80ED56C4}"/>
    <pc:docChg chg="modSld">
      <pc:chgData name="DELL'OSSO Christine (JRC)" userId="S::christine.dell'osso@ec.europa.eu::bcbf9a2f-1239-4714-8c94-7c4a06cd5a28" providerId="AD" clId="Web-{8D10BE6A-77E8-76EC-7BA2-283F80ED56C4}" dt="2022-05-06T14:35:43.994" v="7"/>
      <pc:docMkLst>
        <pc:docMk/>
      </pc:docMkLst>
      <pc:sldChg chg="addSp delSp modSp mod modClrScheme chgLayout">
        <pc:chgData name="DELL'OSSO Christine (JRC)" userId="S::christine.dell'osso@ec.europa.eu::bcbf9a2f-1239-4714-8c94-7c4a06cd5a28" providerId="AD" clId="Web-{8D10BE6A-77E8-76EC-7BA2-283F80ED56C4}" dt="2022-05-06T14:35:43.994" v="7"/>
        <pc:sldMkLst>
          <pc:docMk/>
          <pc:sldMk cId="1537024508" sldId="477"/>
        </pc:sldMkLst>
        <pc:spChg chg="del">
          <ac:chgData name="DELL'OSSO Christine (JRC)" userId="S::christine.dell'osso@ec.europa.eu::bcbf9a2f-1239-4714-8c94-7c4a06cd5a28" providerId="AD" clId="Web-{8D10BE6A-77E8-76EC-7BA2-283F80ED56C4}" dt="2022-05-06T14:35:24.041" v="4"/>
          <ac:spMkLst>
            <pc:docMk/>
            <pc:sldMk cId="1537024508" sldId="477"/>
            <ac:spMk id="4" creationId="{00000000-0000-0000-0000-000000000000}"/>
          </ac:spMkLst>
        </pc:spChg>
        <pc:spChg chg="add del mod">
          <ac:chgData name="DELL'OSSO Christine (JRC)" userId="S::christine.dell'osso@ec.europa.eu::bcbf9a2f-1239-4714-8c94-7c4a06cd5a28" providerId="AD" clId="Web-{8D10BE6A-77E8-76EC-7BA2-283F80ED56C4}" dt="2022-05-06T14:35:43.994" v="7"/>
          <ac:spMkLst>
            <pc:docMk/>
            <pc:sldMk cId="1537024508" sldId="477"/>
            <ac:spMk id="7" creationId="{27F67A1A-3E2F-CBDF-7136-B18779E544EC}"/>
          </ac:spMkLst>
        </pc:spChg>
        <pc:spChg chg="del">
          <ac:chgData name="DELL'OSSO Christine (JRC)" userId="S::christine.dell'osso@ec.europa.eu::bcbf9a2f-1239-4714-8c94-7c4a06cd5a28" providerId="AD" clId="Web-{8D10BE6A-77E8-76EC-7BA2-283F80ED56C4}" dt="2022-05-06T14:35:24.041" v="0"/>
          <ac:spMkLst>
            <pc:docMk/>
            <pc:sldMk cId="1537024508" sldId="477"/>
            <ac:spMk id="11" creationId="{00000000-0000-0000-0000-000000000000}"/>
          </ac:spMkLst>
        </pc:spChg>
        <pc:spChg chg="del">
          <ac:chgData name="DELL'OSSO Christine (JRC)" userId="S::christine.dell'osso@ec.europa.eu::bcbf9a2f-1239-4714-8c94-7c4a06cd5a28" providerId="AD" clId="Web-{8D10BE6A-77E8-76EC-7BA2-283F80ED56C4}" dt="2022-05-06T14:35:24.041" v="2"/>
          <ac:spMkLst>
            <pc:docMk/>
            <pc:sldMk cId="1537024508" sldId="477"/>
            <ac:spMk id="18" creationId="{00000000-0000-0000-0000-000000000000}"/>
          </ac:spMkLst>
        </pc:spChg>
        <pc:spChg chg="del">
          <ac:chgData name="DELL'OSSO Christine (JRC)" userId="S::christine.dell'osso@ec.europa.eu::bcbf9a2f-1239-4714-8c94-7c4a06cd5a28" providerId="AD" clId="Web-{8D10BE6A-77E8-76EC-7BA2-283F80ED56C4}" dt="2022-05-06T14:35:24.041" v="1"/>
          <ac:spMkLst>
            <pc:docMk/>
            <pc:sldMk cId="1537024508" sldId="477"/>
            <ac:spMk id="19" creationId="{00000000-0000-0000-0000-000000000000}"/>
          </ac:spMkLst>
        </pc:spChg>
        <pc:picChg chg="add mod">
          <ac:chgData name="DELL'OSSO Christine (JRC)" userId="S::christine.dell'osso@ec.europa.eu::bcbf9a2f-1239-4714-8c94-7c4a06cd5a28" providerId="AD" clId="Web-{8D10BE6A-77E8-76EC-7BA2-283F80ED56C4}" dt="2022-05-06T14:35:43.994" v="7"/>
          <ac:picMkLst>
            <pc:docMk/>
            <pc:sldMk cId="1537024508" sldId="477"/>
            <ac:picMk id="2" creationId="{BADAFBA7-64BF-6CF9-D562-0F8728ADE350}"/>
          </ac:picMkLst>
        </pc:picChg>
        <pc:picChg chg="del">
          <ac:chgData name="DELL'OSSO Christine (JRC)" userId="S::christine.dell'osso@ec.europa.eu::bcbf9a2f-1239-4714-8c94-7c4a06cd5a28" providerId="AD" clId="Web-{8D10BE6A-77E8-76EC-7BA2-283F80ED56C4}" dt="2022-05-06T14:35:24.041" v="3"/>
          <ac:picMkLst>
            <pc:docMk/>
            <pc:sldMk cId="1537024508" sldId="477"/>
            <ac:picMk id="16" creationId="{00000000-0000-0000-0000-000000000000}"/>
          </ac:picMkLst>
        </pc:picChg>
      </pc:sldChg>
    </pc:docChg>
  </pc:docChgLst>
  <pc:docChgLst>
    <pc:chgData name="DELL'OSSO Christine (JRC)" userId="S::christine.dell'osso@ec.europa.eu::bcbf9a2f-1239-4714-8c94-7c4a06cd5a28" providerId="AD" clId="Web-{D8FA99D0-CCD1-4E98-84F9-57D2C084CAC2}"/>
    <pc:docChg chg="modSld">
      <pc:chgData name="DELL'OSSO Christine (JRC)" userId="S::christine.dell'osso@ec.europa.eu::bcbf9a2f-1239-4714-8c94-7c4a06cd5a28" providerId="AD" clId="Web-{D8FA99D0-CCD1-4E98-84F9-57D2C084CAC2}" dt="2022-05-06T14:37:15.853" v="0"/>
      <pc:docMkLst>
        <pc:docMk/>
      </pc:docMkLst>
      <pc:sldChg chg="delSp">
        <pc:chgData name="DELL'OSSO Christine (JRC)" userId="S::christine.dell'osso@ec.europa.eu::bcbf9a2f-1239-4714-8c94-7c4a06cd5a28" providerId="AD" clId="Web-{D8FA99D0-CCD1-4E98-84F9-57D2C084CAC2}" dt="2022-05-06T14:37:15.853" v="0"/>
        <pc:sldMkLst>
          <pc:docMk/>
          <pc:sldMk cId="1537024508" sldId="477"/>
        </pc:sldMkLst>
        <pc:picChg chg="del">
          <ac:chgData name="DELL'OSSO Christine (JRC)" userId="S::christine.dell'osso@ec.europa.eu::bcbf9a2f-1239-4714-8c94-7c4a06cd5a28" providerId="AD" clId="Web-{D8FA99D0-CCD1-4E98-84F9-57D2C084CAC2}" dt="2022-05-06T14:37:15.853" v="0"/>
          <ac:picMkLst>
            <pc:docMk/>
            <pc:sldMk cId="1537024508" sldId="477"/>
            <ac:picMk id="2" creationId="{BADAFBA7-64BF-6CF9-D562-0F8728ADE350}"/>
          </ac:picMkLst>
        </pc:picChg>
      </pc:sldChg>
    </pc:docChg>
  </pc:docChgLst>
  <pc:docChgLst>
    <pc:chgData name="NAJJAR Nadja (JRC-EXT)" userId="S::nadja.najjar@ext.ec.europa.eu::16dca171-0b7a-45ff-b734-fd3d5c55487f" providerId="AD" clId="Web-{2392F5FF-5C16-4EED-AC63-E99BA6FB2454}"/>
    <pc:docChg chg="modSld">
      <pc:chgData name="NAJJAR Nadja (JRC-EXT)" userId="S::nadja.najjar@ext.ec.europa.eu::16dca171-0b7a-45ff-b734-fd3d5c55487f" providerId="AD" clId="Web-{2392F5FF-5C16-4EED-AC63-E99BA6FB2454}" dt="2022-05-05T15:54:52.556" v="46"/>
      <pc:docMkLst>
        <pc:docMk/>
      </pc:docMkLst>
      <pc:sldChg chg="addSp modSp addCm delCm">
        <pc:chgData name="NAJJAR Nadja (JRC-EXT)" userId="S::nadja.najjar@ext.ec.europa.eu::16dca171-0b7a-45ff-b734-fd3d5c55487f" providerId="AD" clId="Web-{2392F5FF-5C16-4EED-AC63-E99BA6FB2454}" dt="2022-05-05T15:54:52.556" v="46"/>
        <pc:sldMkLst>
          <pc:docMk/>
          <pc:sldMk cId="1633060014" sldId="452"/>
        </pc:sldMkLst>
        <pc:spChg chg="add mod">
          <ac:chgData name="NAJJAR Nadja (JRC-EXT)" userId="S::nadja.najjar@ext.ec.europa.eu::16dca171-0b7a-45ff-b734-fd3d5c55487f" providerId="AD" clId="Web-{2392F5FF-5C16-4EED-AC63-E99BA6FB2454}" dt="2022-05-05T15:54:17.977" v="38" actId="14100"/>
          <ac:spMkLst>
            <pc:docMk/>
            <pc:sldMk cId="1633060014" sldId="452"/>
            <ac:spMk id="29" creationId="{1D3126F4-078F-81BC-7686-20D8CA99150D}"/>
          </ac:spMkLst>
        </pc:spChg>
        <pc:spChg chg="add mod">
          <ac:chgData name="NAJJAR Nadja (JRC-EXT)" userId="S::nadja.najjar@ext.ec.europa.eu::16dca171-0b7a-45ff-b734-fd3d5c55487f" providerId="AD" clId="Web-{2392F5FF-5C16-4EED-AC63-E99BA6FB2454}" dt="2022-05-05T15:54:08.711" v="36" actId="1076"/>
          <ac:spMkLst>
            <pc:docMk/>
            <pc:sldMk cId="1633060014" sldId="452"/>
            <ac:spMk id="30" creationId="{D7634B85-1CB7-10F7-2151-9FCC20ECFEB4}"/>
          </ac:spMkLst>
        </pc:spChg>
        <pc:spChg chg="mod">
          <ac:chgData name="NAJJAR Nadja (JRC-EXT)" userId="S::nadja.najjar@ext.ec.europa.eu::16dca171-0b7a-45ff-b734-fd3d5c55487f" providerId="AD" clId="Web-{2392F5FF-5C16-4EED-AC63-E99BA6FB2454}" dt="2022-05-05T15:54:49.556" v="45" actId="20577"/>
          <ac:spMkLst>
            <pc:docMk/>
            <pc:sldMk cId="1633060014" sldId="452"/>
            <ac:spMk id="64" creationId="{82336B3C-0982-49C2-85B3-D4D69E435900}"/>
          </ac:spMkLst>
        </pc:spChg>
      </pc:sldChg>
      <pc:sldChg chg="modSp modCm">
        <pc:chgData name="NAJJAR Nadja (JRC-EXT)" userId="S::nadja.najjar@ext.ec.europa.eu::16dca171-0b7a-45ff-b734-fd3d5c55487f" providerId="AD" clId="Web-{2392F5FF-5C16-4EED-AC63-E99BA6FB2454}" dt="2022-05-05T15:52:04.631" v="8" actId="20577"/>
        <pc:sldMkLst>
          <pc:docMk/>
          <pc:sldMk cId="4106847351" sldId="472"/>
        </pc:sldMkLst>
        <pc:spChg chg="mod">
          <ac:chgData name="NAJJAR Nadja (JRC-EXT)" userId="S::nadja.najjar@ext.ec.europa.eu::16dca171-0b7a-45ff-b734-fd3d5c55487f" providerId="AD" clId="Web-{2392F5FF-5C16-4EED-AC63-E99BA6FB2454}" dt="2022-05-05T15:52:04.631" v="8" actId="20577"/>
          <ac:spMkLst>
            <pc:docMk/>
            <pc:sldMk cId="4106847351" sldId="472"/>
            <ac:spMk id="2" creationId="{00000000-0000-0000-0000-000000000000}"/>
          </ac:spMkLst>
        </pc:spChg>
      </pc:sldChg>
    </pc:docChg>
  </pc:docChgLst>
  <pc:docChgLst>
    <pc:chgData name="MANTZANA Kassiani (JRC)" userId="S::kassiani.mantzana@ec.europa.eu::fdf9fe19-f7dd-4933-ae25-3850bdf91048" providerId="AD" clId="Web-{942297A7-B355-2F85-6F06-936C8A5C45F8}"/>
    <pc:docChg chg="modSld">
      <pc:chgData name="MANTZANA Kassiani (JRC)" userId="S::kassiani.mantzana@ec.europa.eu::fdf9fe19-f7dd-4933-ae25-3850bdf91048" providerId="AD" clId="Web-{942297A7-B355-2F85-6F06-936C8A5C45F8}" dt="2022-05-05T14:42:27.382" v="3"/>
      <pc:docMkLst>
        <pc:docMk/>
      </pc:docMkLst>
      <pc:sldChg chg="addSp delSp modSp">
        <pc:chgData name="MANTZANA Kassiani (JRC)" userId="S::kassiani.mantzana@ec.europa.eu::fdf9fe19-f7dd-4933-ae25-3850bdf91048" providerId="AD" clId="Web-{942297A7-B355-2F85-6F06-936C8A5C45F8}" dt="2022-05-05T14:42:27.382" v="3"/>
        <pc:sldMkLst>
          <pc:docMk/>
          <pc:sldMk cId="4254161435" sldId="456"/>
        </pc:sldMkLst>
        <pc:picChg chg="add del mod">
          <ac:chgData name="MANTZANA Kassiani (JRC)" userId="S::kassiani.mantzana@ec.europa.eu::fdf9fe19-f7dd-4933-ae25-3850bdf91048" providerId="AD" clId="Web-{942297A7-B355-2F85-6F06-936C8A5C45F8}" dt="2022-05-05T14:42:07.584" v="1"/>
          <ac:picMkLst>
            <pc:docMk/>
            <pc:sldMk cId="4254161435" sldId="456"/>
            <ac:picMk id="3" creationId="{DAF75AF6-C67C-AE06-CA5C-B02FA2F050A5}"/>
          </ac:picMkLst>
        </pc:picChg>
        <pc:picChg chg="add del mod">
          <ac:chgData name="MANTZANA Kassiani (JRC)" userId="S::kassiani.mantzana@ec.europa.eu::fdf9fe19-f7dd-4933-ae25-3850bdf91048" providerId="AD" clId="Web-{942297A7-B355-2F85-6F06-936C8A5C45F8}" dt="2022-05-05T14:42:27.382" v="3"/>
          <ac:picMkLst>
            <pc:docMk/>
            <pc:sldMk cId="4254161435" sldId="456"/>
            <ac:picMk id="4" creationId="{9DE43B37-76F9-81AD-C81F-99D5EA5A58EA}"/>
          </ac:picMkLst>
        </pc:picChg>
      </pc:sldChg>
    </pc:docChg>
  </pc:docChgLst>
  <pc:docChgLst>
    <pc:chgData name="NAJJAR Nadja (JRC-EXT)" userId="S::nadja.najjar@ext.ec.europa.eu::16dca171-0b7a-45ff-b734-fd3d5c55487f" providerId="AD" clId="Web-{8B792AD0-763D-4FCD-92B2-75E2FE522341}"/>
    <pc:docChg chg="modSld">
      <pc:chgData name="NAJJAR Nadja (JRC-EXT)" userId="S::nadja.najjar@ext.ec.europa.eu::16dca171-0b7a-45ff-b734-fd3d5c55487f" providerId="AD" clId="Web-{8B792AD0-763D-4FCD-92B2-75E2FE522341}" dt="2022-05-05T15:23:25.247" v="16" actId="20577"/>
      <pc:docMkLst>
        <pc:docMk/>
      </pc:docMkLst>
      <pc:sldChg chg="modSp modCm">
        <pc:chgData name="NAJJAR Nadja (JRC-EXT)" userId="S::nadja.najjar@ext.ec.europa.eu::16dca171-0b7a-45ff-b734-fd3d5c55487f" providerId="AD" clId="Web-{8B792AD0-763D-4FCD-92B2-75E2FE522341}" dt="2022-05-05T15:23:25.247" v="16" actId="20577"/>
        <pc:sldMkLst>
          <pc:docMk/>
          <pc:sldMk cId="4106847351" sldId="472"/>
        </pc:sldMkLst>
        <pc:spChg chg="mod">
          <ac:chgData name="NAJJAR Nadja (JRC-EXT)" userId="S::nadja.najjar@ext.ec.europa.eu::16dca171-0b7a-45ff-b734-fd3d5c55487f" providerId="AD" clId="Web-{8B792AD0-763D-4FCD-92B2-75E2FE522341}" dt="2022-05-05T15:23:25.247" v="16" actId="20577"/>
          <ac:spMkLst>
            <pc:docMk/>
            <pc:sldMk cId="4106847351" sldId="472"/>
            <ac:spMk id="2" creationId="{00000000-0000-0000-0000-000000000000}"/>
          </ac:spMkLst>
        </pc:spChg>
      </pc:sldChg>
    </pc:docChg>
  </pc:docChgLst>
  <pc:docChgLst>
    <pc:chgData name="WOODFORD Borislava (JRC)" userId="S::borislava.woodford@ec.europa.eu::283d0065-7175-4a0a-8e2e-2370fea61335" providerId="AD" clId="Web-{E9BA3CB0-3B94-47E0-9FF6-81D28630F472}"/>
    <pc:docChg chg="modSld sldOrd">
      <pc:chgData name="WOODFORD Borislava (JRC)" userId="S::borislava.woodford@ec.europa.eu::283d0065-7175-4a0a-8e2e-2370fea61335" providerId="AD" clId="Web-{E9BA3CB0-3B94-47E0-9FF6-81D28630F472}" dt="2022-05-05T13:32:07.014" v="3"/>
      <pc:docMkLst>
        <pc:docMk/>
      </pc:docMkLst>
      <pc:sldChg chg="modSp">
        <pc:chgData name="WOODFORD Borislava (JRC)" userId="S::borislava.woodford@ec.europa.eu::283d0065-7175-4a0a-8e2e-2370fea61335" providerId="AD" clId="Web-{E9BA3CB0-3B94-47E0-9FF6-81D28630F472}" dt="2022-05-05T13:31:15.839" v="1" actId="20577"/>
        <pc:sldMkLst>
          <pc:docMk/>
          <pc:sldMk cId="2354262345" sldId="422"/>
        </pc:sldMkLst>
        <pc:spChg chg="mod">
          <ac:chgData name="WOODFORD Borislava (JRC)" userId="S::borislava.woodford@ec.europa.eu::283d0065-7175-4a0a-8e2e-2370fea61335" providerId="AD" clId="Web-{E9BA3CB0-3B94-47E0-9FF6-81D28630F472}" dt="2022-05-05T13:31:15.839" v="1" actId="20577"/>
          <ac:spMkLst>
            <pc:docMk/>
            <pc:sldMk cId="2354262345" sldId="422"/>
            <ac:spMk id="5" creationId="{54557BFF-BCAA-461B-B782-0C7B56F83011}"/>
          </ac:spMkLst>
        </pc:spChg>
      </pc:sldChg>
      <pc:sldChg chg="ord">
        <pc:chgData name="WOODFORD Borislava (JRC)" userId="S::borislava.woodford@ec.europa.eu::283d0065-7175-4a0a-8e2e-2370fea61335" providerId="AD" clId="Web-{E9BA3CB0-3B94-47E0-9FF6-81D28630F472}" dt="2022-05-05T13:32:07.014" v="3"/>
        <pc:sldMkLst>
          <pc:docMk/>
          <pc:sldMk cId="2995077010" sldId="462"/>
        </pc:sldMkLst>
      </pc:sldChg>
    </pc:docChg>
  </pc:docChgLst>
  <pc:docChgLst>
    <pc:chgData name="MANTZANA Kassiani (JRC)" userId="S::kassiani.mantzana@ec.europa.eu::fdf9fe19-f7dd-4933-ae25-3850bdf91048" providerId="AD" clId="Web-{34BB77BB-B252-4793-A666-AB3E379AD23D}"/>
    <pc:docChg chg="modSld">
      <pc:chgData name="MANTZANA Kassiani (JRC)" userId="S::kassiani.mantzana@ec.europa.eu::fdf9fe19-f7dd-4933-ae25-3850bdf91048" providerId="AD" clId="Web-{34BB77BB-B252-4793-A666-AB3E379AD23D}" dt="2022-05-06T10:01:45.539" v="21" actId="20577"/>
      <pc:docMkLst>
        <pc:docMk/>
      </pc:docMkLst>
      <pc:sldChg chg="modSp">
        <pc:chgData name="MANTZANA Kassiani (JRC)" userId="S::kassiani.mantzana@ec.europa.eu::fdf9fe19-f7dd-4933-ae25-3850bdf91048" providerId="AD" clId="Web-{34BB77BB-B252-4793-A666-AB3E379AD23D}" dt="2022-05-06T10:00:14.564" v="13" actId="1076"/>
        <pc:sldMkLst>
          <pc:docMk/>
          <pc:sldMk cId="2807835002" sldId="457"/>
        </pc:sldMkLst>
        <pc:spChg chg="mod">
          <ac:chgData name="MANTZANA Kassiani (JRC)" userId="S::kassiani.mantzana@ec.europa.eu::fdf9fe19-f7dd-4933-ae25-3850bdf91048" providerId="AD" clId="Web-{34BB77BB-B252-4793-A666-AB3E379AD23D}" dt="2022-05-06T09:59:55.876" v="8" actId="1076"/>
          <ac:spMkLst>
            <pc:docMk/>
            <pc:sldMk cId="2807835002" sldId="457"/>
            <ac:spMk id="10" creationId="{00000000-0000-0000-0000-000000000000}"/>
          </ac:spMkLst>
        </pc:spChg>
        <pc:spChg chg="mod">
          <ac:chgData name="MANTZANA Kassiani (JRC)" userId="S::kassiani.mantzana@ec.europa.eu::fdf9fe19-f7dd-4933-ae25-3850bdf91048" providerId="AD" clId="Web-{34BB77BB-B252-4793-A666-AB3E379AD23D}" dt="2022-05-06T10:00:12.220" v="12" actId="1076"/>
          <ac:spMkLst>
            <pc:docMk/>
            <pc:sldMk cId="2807835002" sldId="457"/>
            <ac:spMk id="12" creationId="{00000000-0000-0000-0000-000000000000}"/>
          </ac:spMkLst>
        </pc:spChg>
        <pc:spChg chg="mod">
          <ac:chgData name="MANTZANA Kassiani (JRC)" userId="S::kassiani.mantzana@ec.europa.eu::fdf9fe19-f7dd-4933-ae25-3850bdf91048" providerId="AD" clId="Web-{34BB77BB-B252-4793-A666-AB3E379AD23D}" dt="2022-05-06T09:59:49.031" v="5" actId="20577"/>
          <ac:spMkLst>
            <pc:docMk/>
            <pc:sldMk cId="2807835002" sldId="457"/>
            <ac:spMk id="13" creationId="{00000000-0000-0000-0000-000000000000}"/>
          </ac:spMkLst>
        </pc:spChg>
        <pc:spChg chg="mod">
          <ac:chgData name="MANTZANA Kassiani (JRC)" userId="S::kassiani.mantzana@ec.europa.eu::fdf9fe19-f7dd-4933-ae25-3850bdf91048" providerId="AD" clId="Web-{34BB77BB-B252-4793-A666-AB3E379AD23D}" dt="2022-05-06T09:59:52.063" v="7" actId="20577"/>
          <ac:spMkLst>
            <pc:docMk/>
            <pc:sldMk cId="2807835002" sldId="457"/>
            <ac:spMk id="14" creationId="{00000000-0000-0000-0000-000000000000}"/>
          </ac:spMkLst>
        </pc:spChg>
        <pc:picChg chg="mod">
          <ac:chgData name="MANTZANA Kassiani (JRC)" userId="S::kassiani.mantzana@ec.europa.eu::fdf9fe19-f7dd-4933-ae25-3850bdf91048" providerId="AD" clId="Web-{34BB77BB-B252-4793-A666-AB3E379AD23D}" dt="2022-05-06T10:00:07.486" v="10" actId="1076"/>
          <ac:picMkLst>
            <pc:docMk/>
            <pc:sldMk cId="2807835002" sldId="457"/>
            <ac:picMk id="6" creationId="{00000000-0000-0000-0000-000000000000}"/>
          </ac:picMkLst>
        </pc:picChg>
        <pc:picChg chg="mod">
          <ac:chgData name="MANTZANA Kassiani (JRC)" userId="S::kassiani.mantzana@ec.europa.eu::fdf9fe19-f7dd-4933-ae25-3850bdf91048" providerId="AD" clId="Web-{34BB77BB-B252-4793-A666-AB3E379AD23D}" dt="2022-05-06T10:00:09.408" v="11" actId="1076"/>
          <ac:picMkLst>
            <pc:docMk/>
            <pc:sldMk cId="2807835002" sldId="457"/>
            <ac:picMk id="7" creationId="{00000000-0000-0000-0000-000000000000}"/>
          </ac:picMkLst>
        </pc:picChg>
        <pc:picChg chg="mod">
          <ac:chgData name="MANTZANA Kassiani (JRC)" userId="S::kassiani.mantzana@ec.europa.eu::fdf9fe19-f7dd-4933-ae25-3850bdf91048" providerId="AD" clId="Web-{34BB77BB-B252-4793-A666-AB3E379AD23D}" dt="2022-05-06T10:00:14.564" v="13" actId="1076"/>
          <ac:picMkLst>
            <pc:docMk/>
            <pc:sldMk cId="2807835002" sldId="457"/>
            <ac:picMk id="8" creationId="{00000000-0000-0000-0000-000000000000}"/>
          </ac:picMkLst>
        </pc:picChg>
      </pc:sldChg>
      <pc:sldChg chg="modSp">
        <pc:chgData name="MANTZANA Kassiani (JRC)" userId="S::kassiani.mantzana@ec.europa.eu::fdf9fe19-f7dd-4933-ae25-3850bdf91048" providerId="AD" clId="Web-{34BB77BB-B252-4793-A666-AB3E379AD23D}" dt="2022-05-06T10:01:45.539" v="21" actId="20577"/>
        <pc:sldMkLst>
          <pc:docMk/>
          <pc:sldMk cId="4173683604" sldId="489"/>
        </pc:sldMkLst>
        <pc:spChg chg="mod">
          <ac:chgData name="MANTZANA Kassiani (JRC)" userId="S::kassiani.mantzana@ec.europa.eu::fdf9fe19-f7dd-4933-ae25-3850bdf91048" providerId="AD" clId="Web-{34BB77BB-B252-4793-A666-AB3E379AD23D}" dt="2022-05-06T10:01:45.539" v="21" actId="20577"/>
          <ac:spMkLst>
            <pc:docMk/>
            <pc:sldMk cId="4173683604" sldId="489"/>
            <ac:spMk id="8" creationId="{00000000-0000-0000-0000-000000000000}"/>
          </ac:spMkLst>
        </pc:spChg>
      </pc:sldChg>
      <pc:sldChg chg="modSp">
        <pc:chgData name="MANTZANA Kassiani (JRC)" userId="S::kassiani.mantzana@ec.europa.eu::fdf9fe19-f7dd-4933-ae25-3850bdf91048" providerId="AD" clId="Web-{34BB77BB-B252-4793-A666-AB3E379AD23D}" dt="2022-05-06T10:01:34.960" v="17" actId="20577"/>
        <pc:sldMkLst>
          <pc:docMk/>
          <pc:sldMk cId="526536728" sldId="490"/>
        </pc:sldMkLst>
        <pc:spChg chg="mod">
          <ac:chgData name="MANTZANA Kassiani (JRC)" userId="S::kassiani.mantzana@ec.europa.eu::fdf9fe19-f7dd-4933-ae25-3850bdf91048" providerId="AD" clId="Web-{34BB77BB-B252-4793-A666-AB3E379AD23D}" dt="2022-05-06T10:01:34.960" v="17" actId="20577"/>
          <ac:spMkLst>
            <pc:docMk/>
            <pc:sldMk cId="526536728" sldId="490"/>
            <ac:spMk id="6" creationId="{00000000-0000-0000-0000-000000000000}"/>
          </ac:spMkLst>
        </pc:spChg>
      </pc:sldChg>
    </pc:docChg>
  </pc:docChgLst>
  <pc:docChgLst>
    <pc:chgData name="DELL'OSSO Christine (JRC)" userId="S::christine.dell'osso@ec.europa.eu::bcbf9a2f-1239-4714-8c94-7c4a06cd5a28" providerId="AD" clId="Web-{144EE9BA-5084-F826-6FAC-FBA08B580B74}"/>
    <pc:docChg chg="mod">
      <pc:chgData name="DELL'OSSO Christine (JRC)" userId="S::christine.dell'osso@ec.europa.eu::bcbf9a2f-1239-4714-8c94-7c4a06cd5a28" providerId="AD" clId="Web-{144EE9BA-5084-F826-6FAC-FBA08B580B74}" dt="2022-05-05T12:37:15.547" v="1"/>
      <pc:docMkLst>
        <pc:docMk/>
      </pc:docMkLst>
      <pc:sldChg chg="modCm">
        <pc:chgData name="DELL'OSSO Christine (JRC)" userId="S::christine.dell'osso@ec.europa.eu::bcbf9a2f-1239-4714-8c94-7c4a06cd5a28" providerId="AD" clId="Web-{144EE9BA-5084-F826-6FAC-FBA08B580B74}" dt="2022-05-05T12:37:15.547" v="1"/>
        <pc:sldMkLst>
          <pc:docMk/>
          <pc:sldMk cId="1633060014" sldId="452"/>
        </pc:sldMkLst>
      </pc:sldChg>
    </pc:docChg>
  </pc:docChgLst>
  <pc:docChgLst>
    <pc:chgData name="GRAUSOVA Miroslava (JRC-EXT)" userId="S::miroslava.grausova@ext.ec.europa.eu::45d890c5-6bd5-4aeb-8d89-ed3da7f185b4" providerId="AD" clId="Web-{4FE6808A-AD31-4B08-810E-3250B81E6D33}"/>
    <pc:docChg chg="addSld delSld modSld">
      <pc:chgData name="GRAUSOVA Miroslava (JRC-EXT)" userId="S::miroslava.grausova@ext.ec.europa.eu::45d890c5-6bd5-4aeb-8d89-ed3da7f185b4" providerId="AD" clId="Web-{4FE6808A-AD31-4B08-810E-3250B81E6D33}" dt="2022-05-06T10:44:18.225" v="286" actId="1076"/>
      <pc:docMkLst>
        <pc:docMk/>
      </pc:docMkLst>
      <pc:sldChg chg="addSp delSp modSp">
        <pc:chgData name="GRAUSOVA Miroslava (JRC-EXT)" userId="S::miroslava.grausova@ext.ec.europa.eu::45d890c5-6bd5-4aeb-8d89-ed3da7f185b4" providerId="AD" clId="Web-{4FE6808A-AD31-4B08-810E-3250B81E6D33}" dt="2022-05-06T10:32:07.821" v="9"/>
        <pc:sldMkLst>
          <pc:docMk/>
          <pc:sldMk cId="4106847351" sldId="472"/>
        </pc:sldMkLst>
        <pc:picChg chg="add del mod">
          <ac:chgData name="GRAUSOVA Miroslava (JRC-EXT)" userId="S::miroslava.grausova@ext.ec.europa.eu::45d890c5-6bd5-4aeb-8d89-ed3da7f185b4" providerId="AD" clId="Web-{4FE6808A-AD31-4B08-810E-3250B81E6D33}" dt="2022-05-06T10:31:19.771" v="1"/>
          <ac:picMkLst>
            <pc:docMk/>
            <pc:sldMk cId="4106847351" sldId="472"/>
            <ac:picMk id="4" creationId="{941D1CE8-0D03-4B1C-7176-519F7F627824}"/>
          </ac:picMkLst>
        </pc:picChg>
        <pc:picChg chg="add del mod">
          <ac:chgData name="GRAUSOVA Miroslava (JRC-EXT)" userId="S::miroslava.grausova@ext.ec.europa.eu::45d890c5-6bd5-4aeb-8d89-ed3da7f185b4" providerId="AD" clId="Web-{4FE6808A-AD31-4B08-810E-3250B81E6D33}" dt="2022-05-06T10:32:07.821" v="9"/>
          <ac:picMkLst>
            <pc:docMk/>
            <pc:sldMk cId="4106847351" sldId="472"/>
            <ac:picMk id="5" creationId="{B9DC01F5-E550-4CA4-31AB-C775720701F6}"/>
          </ac:picMkLst>
        </pc:picChg>
      </pc:sldChg>
      <pc:sldChg chg="addSp delSp modSp new">
        <pc:chgData name="GRAUSOVA Miroslava (JRC-EXT)" userId="S::miroslava.grausova@ext.ec.europa.eu::45d890c5-6bd5-4aeb-8d89-ed3da7f185b4" providerId="AD" clId="Web-{4FE6808A-AD31-4B08-810E-3250B81E6D33}" dt="2022-05-06T10:44:18.225" v="286" actId="1076"/>
        <pc:sldMkLst>
          <pc:docMk/>
          <pc:sldMk cId="2092688905" sldId="493"/>
        </pc:sldMkLst>
        <pc:spChg chg="del">
          <ac:chgData name="GRAUSOVA Miroslava (JRC-EXT)" userId="S::miroslava.grausova@ext.ec.europa.eu::45d890c5-6bd5-4aeb-8d89-ed3da7f185b4" providerId="AD" clId="Web-{4FE6808A-AD31-4B08-810E-3250B81E6D33}" dt="2022-05-06T10:37:52.576" v="138"/>
          <ac:spMkLst>
            <pc:docMk/>
            <pc:sldMk cId="2092688905" sldId="493"/>
            <ac:spMk id="2" creationId="{9520CEB9-00B2-FC0B-CA10-DF44B0438F24}"/>
          </ac:spMkLst>
        </pc:spChg>
        <pc:spChg chg="mod">
          <ac:chgData name="GRAUSOVA Miroslava (JRC-EXT)" userId="S::miroslava.grausova@ext.ec.europa.eu::45d890c5-6bd5-4aeb-8d89-ed3da7f185b4" providerId="AD" clId="Web-{4FE6808A-AD31-4B08-810E-3250B81E6D33}" dt="2022-05-06T10:38:56.752" v="185" actId="20577"/>
          <ac:spMkLst>
            <pc:docMk/>
            <pc:sldMk cId="2092688905" sldId="493"/>
            <ac:spMk id="3" creationId="{5F02A562-AA47-9825-A050-83ED8AA23058}"/>
          </ac:spMkLst>
        </pc:spChg>
        <pc:picChg chg="add del mod">
          <ac:chgData name="GRAUSOVA Miroslava (JRC-EXT)" userId="S::miroslava.grausova@ext.ec.europa.eu::45d890c5-6bd5-4aeb-8d89-ed3da7f185b4" providerId="AD" clId="Web-{4FE6808A-AD31-4B08-810E-3250B81E6D33}" dt="2022-05-06T10:33:31.826" v="18"/>
          <ac:picMkLst>
            <pc:docMk/>
            <pc:sldMk cId="2092688905" sldId="493"/>
            <ac:picMk id="4" creationId="{179A4035-7671-5C9C-0522-69A4A5FC6AE4}"/>
          </ac:picMkLst>
        </pc:picChg>
        <pc:picChg chg="add mod">
          <ac:chgData name="GRAUSOVA Miroslava (JRC-EXT)" userId="S::miroslava.grausova@ext.ec.europa.eu::45d890c5-6bd5-4aeb-8d89-ed3da7f185b4" providerId="AD" clId="Web-{4FE6808A-AD31-4B08-810E-3250B81E6D33}" dt="2022-05-06T10:38:21.672" v="155" actId="14100"/>
          <ac:picMkLst>
            <pc:docMk/>
            <pc:sldMk cId="2092688905" sldId="493"/>
            <ac:picMk id="5" creationId="{71025376-A789-9E0D-266B-E40D903A0720}"/>
          </ac:picMkLst>
        </pc:picChg>
        <pc:picChg chg="add mod">
          <ac:chgData name="GRAUSOVA Miroslava (JRC-EXT)" userId="S::miroslava.grausova@ext.ec.europa.eu::45d890c5-6bd5-4aeb-8d89-ed3da7f185b4" providerId="AD" clId="Web-{4FE6808A-AD31-4B08-810E-3250B81E6D33}" dt="2022-05-06T10:38:47.470" v="168" actId="1076"/>
          <ac:picMkLst>
            <pc:docMk/>
            <pc:sldMk cId="2092688905" sldId="493"/>
            <ac:picMk id="6" creationId="{7F6CA870-F902-3A35-AB4D-AF82659C3BD9}"/>
          </ac:picMkLst>
        </pc:picChg>
        <pc:picChg chg="add mod">
          <ac:chgData name="GRAUSOVA Miroslava (JRC-EXT)" userId="S::miroslava.grausova@ext.ec.europa.eu::45d890c5-6bd5-4aeb-8d89-ed3da7f185b4" providerId="AD" clId="Web-{4FE6808A-AD31-4B08-810E-3250B81E6D33}" dt="2022-05-06T10:38:37.220" v="163" actId="1076"/>
          <ac:picMkLst>
            <pc:docMk/>
            <pc:sldMk cId="2092688905" sldId="493"/>
            <ac:picMk id="7" creationId="{07D6346C-9404-8E33-1F23-D32D0DC8550D}"/>
          </ac:picMkLst>
        </pc:picChg>
        <pc:picChg chg="add mod">
          <ac:chgData name="GRAUSOVA Miroslava (JRC-EXT)" userId="S::miroslava.grausova@ext.ec.europa.eu::45d890c5-6bd5-4aeb-8d89-ed3da7f185b4" providerId="AD" clId="Web-{4FE6808A-AD31-4B08-810E-3250B81E6D33}" dt="2022-05-06T10:37:01.776" v="112" actId="1076"/>
          <ac:picMkLst>
            <pc:docMk/>
            <pc:sldMk cId="2092688905" sldId="493"/>
            <ac:picMk id="8" creationId="{7B454BD1-A411-370A-3749-652F578905CC}"/>
          </ac:picMkLst>
        </pc:picChg>
        <pc:picChg chg="add mod">
          <ac:chgData name="GRAUSOVA Miroslava (JRC-EXT)" userId="S::miroslava.grausova@ext.ec.europa.eu::45d890c5-6bd5-4aeb-8d89-ed3da7f185b4" providerId="AD" clId="Web-{4FE6808A-AD31-4B08-810E-3250B81E6D33}" dt="2022-05-06T10:38:41.736" v="165" actId="14100"/>
          <ac:picMkLst>
            <pc:docMk/>
            <pc:sldMk cId="2092688905" sldId="493"/>
            <ac:picMk id="9" creationId="{0C88DE19-9ED2-9EAB-52C8-16C1651F973D}"/>
          </ac:picMkLst>
        </pc:picChg>
        <pc:picChg chg="add mod">
          <ac:chgData name="GRAUSOVA Miroslava (JRC-EXT)" userId="S::miroslava.grausova@ext.ec.europa.eu::45d890c5-6bd5-4aeb-8d89-ed3da7f185b4" providerId="AD" clId="Web-{4FE6808A-AD31-4B08-810E-3250B81E6D33}" dt="2022-05-06T10:38:43.501" v="166" actId="14100"/>
          <ac:picMkLst>
            <pc:docMk/>
            <pc:sldMk cId="2092688905" sldId="493"/>
            <ac:picMk id="10" creationId="{8EFB3D42-E85F-36B4-65B5-1657E7FFDABF}"/>
          </ac:picMkLst>
        </pc:picChg>
        <pc:picChg chg="add mod">
          <ac:chgData name="GRAUSOVA Miroslava (JRC-EXT)" userId="S::miroslava.grausova@ext.ec.europa.eu::45d890c5-6bd5-4aeb-8d89-ed3da7f185b4" providerId="AD" clId="Web-{4FE6808A-AD31-4B08-810E-3250B81E6D33}" dt="2022-05-06T10:37:59.171" v="141" actId="1076"/>
          <ac:picMkLst>
            <pc:docMk/>
            <pc:sldMk cId="2092688905" sldId="493"/>
            <ac:picMk id="11" creationId="{FD49669E-2302-88A8-590D-3A0891C2DD2A}"/>
          </ac:picMkLst>
        </pc:picChg>
        <pc:picChg chg="add mod">
          <ac:chgData name="GRAUSOVA Miroslava (JRC-EXT)" userId="S::miroslava.grausova@ext.ec.europa.eu::45d890c5-6bd5-4aeb-8d89-ed3da7f185b4" providerId="AD" clId="Web-{4FE6808A-AD31-4B08-810E-3250B81E6D33}" dt="2022-05-06T10:37:05.105" v="114" actId="1076"/>
          <ac:picMkLst>
            <pc:docMk/>
            <pc:sldMk cId="2092688905" sldId="493"/>
            <ac:picMk id="12" creationId="{DFADEB0F-1EC7-3353-AEE7-CDEEECDB4444}"/>
          </ac:picMkLst>
        </pc:picChg>
        <pc:picChg chg="add mod">
          <ac:chgData name="GRAUSOVA Miroslava (JRC-EXT)" userId="S::miroslava.grausova@ext.ec.europa.eu::45d890c5-6bd5-4aeb-8d89-ed3da7f185b4" providerId="AD" clId="Web-{4FE6808A-AD31-4B08-810E-3250B81E6D33}" dt="2022-05-06T10:37:57.858" v="140" actId="1076"/>
          <ac:picMkLst>
            <pc:docMk/>
            <pc:sldMk cId="2092688905" sldId="493"/>
            <ac:picMk id="13" creationId="{B218DCB8-3A6F-33EB-7ED1-FA8634439A16}"/>
          </ac:picMkLst>
        </pc:picChg>
        <pc:picChg chg="add mod">
          <ac:chgData name="GRAUSOVA Miroslava (JRC-EXT)" userId="S::miroslava.grausova@ext.ec.europa.eu::45d890c5-6bd5-4aeb-8d89-ed3da7f185b4" providerId="AD" clId="Web-{4FE6808A-AD31-4B08-810E-3250B81E6D33}" dt="2022-05-06T10:38:18.625" v="154" actId="1076"/>
          <ac:picMkLst>
            <pc:docMk/>
            <pc:sldMk cId="2092688905" sldId="493"/>
            <ac:picMk id="14" creationId="{BD1DCD89-7CD0-755E-F2D9-3E908F853585}"/>
          </ac:picMkLst>
        </pc:picChg>
        <pc:picChg chg="add mod">
          <ac:chgData name="GRAUSOVA Miroslava (JRC-EXT)" userId="S::miroslava.grausova@ext.ec.europa.eu::45d890c5-6bd5-4aeb-8d89-ed3da7f185b4" providerId="AD" clId="Web-{4FE6808A-AD31-4B08-810E-3250B81E6D33}" dt="2022-05-06T10:38:51.924" v="169" actId="14100"/>
          <ac:picMkLst>
            <pc:docMk/>
            <pc:sldMk cId="2092688905" sldId="493"/>
            <ac:picMk id="15" creationId="{840EEAFD-F04D-5143-5C44-ABED80C44D58}"/>
          </ac:picMkLst>
        </pc:picChg>
        <pc:picChg chg="add mod">
          <ac:chgData name="GRAUSOVA Miroslava (JRC-EXT)" userId="S::miroslava.grausova@ext.ec.europa.eu::45d890c5-6bd5-4aeb-8d89-ed3da7f185b4" providerId="AD" clId="Web-{4FE6808A-AD31-4B08-810E-3250B81E6D33}" dt="2022-05-06T10:36:54.917" v="108" actId="1076"/>
          <ac:picMkLst>
            <pc:docMk/>
            <pc:sldMk cId="2092688905" sldId="493"/>
            <ac:picMk id="16" creationId="{47A4B932-2458-D3FF-A844-C523DA3A509A}"/>
          </ac:picMkLst>
        </pc:picChg>
        <pc:picChg chg="add mod">
          <ac:chgData name="GRAUSOVA Miroslava (JRC-EXT)" userId="S::miroslava.grausova@ext.ec.europa.eu::45d890c5-6bd5-4aeb-8d89-ed3da7f185b4" providerId="AD" clId="Web-{4FE6808A-AD31-4B08-810E-3250B81E6D33}" dt="2022-05-06T10:38:35.157" v="162" actId="14100"/>
          <ac:picMkLst>
            <pc:docMk/>
            <pc:sldMk cId="2092688905" sldId="493"/>
            <ac:picMk id="17" creationId="{14197566-45B6-2BDD-61C7-AD894A2B01AF}"/>
          </ac:picMkLst>
        </pc:picChg>
        <pc:picChg chg="add mod">
          <ac:chgData name="GRAUSOVA Miroslava (JRC-EXT)" userId="S::miroslava.grausova@ext.ec.europa.eu::45d890c5-6bd5-4aeb-8d89-ed3da7f185b4" providerId="AD" clId="Web-{4FE6808A-AD31-4B08-810E-3250B81E6D33}" dt="2022-05-06T10:44:18.225" v="286" actId="1076"/>
          <ac:picMkLst>
            <pc:docMk/>
            <pc:sldMk cId="2092688905" sldId="493"/>
            <ac:picMk id="18" creationId="{EA3ED31D-8939-CF42-4481-69BFA3F4FBEE}"/>
          </ac:picMkLst>
        </pc:picChg>
        <pc:picChg chg="add mod">
          <ac:chgData name="GRAUSOVA Miroslava (JRC-EXT)" userId="S::miroslava.grausova@ext.ec.europa.eu::45d890c5-6bd5-4aeb-8d89-ed3da7f185b4" providerId="AD" clId="Web-{4FE6808A-AD31-4B08-810E-3250B81E6D33}" dt="2022-05-06T10:35:47.991" v="70" actId="1076"/>
          <ac:picMkLst>
            <pc:docMk/>
            <pc:sldMk cId="2092688905" sldId="493"/>
            <ac:picMk id="19" creationId="{8ADA447A-25E2-1F40-B108-D35F4801DCA8}"/>
          </ac:picMkLst>
        </pc:picChg>
        <pc:picChg chg="add mod">
          <ac:chgData name="GRAUSOVA Miroslava (JRC-EXT)" userId="S::miroslava.grausova@ext.ec.europa.eu::45d890c5-6bd5-4aeb-8d89-ed3da7f185b4" providerId="AD" clId="Web-{4FE6808A-AD31-4B08-810E-3250B81E6D33}" dt="2022-05-06T10:38:32.876" v="161" actId="14100"/>
          <ac:picMkLst>
            <pc:docMk/>
            <pc:sldMk cId="2092688905" sldId="493"/>
            <ac:picMk id="20" creationId="{A1A6BEAC-7E65-708D-A679-64DCB04092CA}"/>
          </ac:picMkLst>
        </pc:picChg>
        <pc:picChg chg="add mod">
          <ac:chgData name="GRAUSOVA Miroslava (JRC-EXT)" userId="S::miroslava.grausova@ext.ec.europa.eu::45d890c5-6bd5-4aeb-8d89-ed3da7f185b4" providerId="AD" clId="Web-{4FE6808A-AD31-4B08-810E-3250B81E6D33}" dt="2022-05-06T10:38:45.611" v="167" actId="14100"/>
          <ac:picMkLst>
            <pc:docMk/>
            <pc:sldMk cId="2092688905" sldId="493"/>
            <ac:picMk id="21" creationId="{BE9CABF4-6D13-7DED-D836-04319EF00495}"/>
          </ac:picMkLst>
        </pc:picChg>
        <pc:picChg chg="add mod">
          <ac:chgData name="GRAUSOVA Miroslava (JRC-EXT)" userId="S::miroslava.grausova@ext.ec.europa.eu::45d890c5-6bd5-4aeb-8d89-ed3da7f185b4" providerId="AD" clId="Web-{4FE6808A-AD31-4B08-810E-3250B81E6D33}" dt="2022-05-06T10:38:39.267" v="164" actId="1076"/>
          <ac:picMkLst>
            <pc:docMk/>
            <pc:sldMk cId="2092688905" sldId="493"/>
            <ac:picMk id="22" creationId="{8944DDD3-CCCA-13DB-2391-8BC434A0A89D}"/>
          </ac:picMkLst>
        </pc:picChg>
      </pc:sldChg>
      <pc:sldChg chg="new del">
        <pc:chgData name="GRAUSOVA Miroslava (JRC-EXT)" userId="S::miroslava.grausova@ext.ec.europa.eu::45d890c5-6bd5-4aeb-8d89-ed3da7f185b4" providerId="AD" clId="Web-{4FE6808A-AD31-4B08-810E-3250B81E6D33}" dt="2022-05-06T10:31:59.492" v="7"/>
        <pc:sldMkLst>
          <pc:docMk/>
          <pc:sldMk cId="2220563858" sldId="493"/>
        </pc:sldMkLst>
      </pc:sldChg>
      <pc:sldChg chg="addSp delSp modSp new del">
        <pc:chgData name="GRAUSOVA Miroslava (JRC-EXT)" userId="S::miroslava.grausova@ext.ec.europa.eu::45d890c5-6bd5-4aeb-8d89-ed3da7f185b4" providerId="AD" clId="Web-{4FE6808A-AD31-4B08-810E-3250B81E6D33}" dt="2022-05-06T10:31:43.272" v="5"/>
        <pc:sldMkLst>
          <pc:docMk/>
          <pc:sldMk cId="3350023623" sldId="493"/>
        </pc:sldMkLst>
        <pc:picChg chg="add del mod">
          <ac:chgData name="GRAUSOVA Miroslava (JRC-EXT)" userId="S::miroslava.grausova@ext.ec.europa.eu::45d890c5-6bd5-4aeb-8d89-ed3da7f185b4" providerId="AD" clId="Web-{4FE6808A-AD31-4B08-810E-3250B81E6D33}" dt="2022-05-06T10:31:38.225" v="4"/>
          <ac:picMkLst>
            <pc:docMk/>
            <pc:sldMk cId="3350023623" sldId="493"/>
            <ac:picMk id="4" creationId="{3DC5384B-941E-4AE1-283C-AA34E0CD4B40}"/>
          </ac:picMkLst>
        </pc:picChg>
      </pc:sldChg>
      <pc:sldChg chg="addSp delSp modSp new del">
        <pc:chgData name="GRAUSOVA Miroslava (JRC-EXT)" userId="S::miroslava.grausova@ext.ec.europa.eu::45d890c5-6bd5-4aeb-8d89-ed3da7f185b4" providerId="AD" clId="Web-{4FE6808A-AD31-4B08-810E-3250B81E6D33}" dt="2022-05-06T10:32:55.839" v="15"/>
        <pc:sldMkLst>
          <pc:docMk/>
          <pc:sldMk cId="3799472221" sldId="493"/>
        </pc:sldMkLst>
        <pc:picChg chg="add del mod">
          <ac:chgData name="GRAUSOVA Miroslava (JRC-EXT)" userId="S::miroslava.grausova@ext.ec.europa.eu::45d890c5-6bd5-4aeb-8d89-ed3da7f185b4" providerId="AD" clId="Web-{4FE6808A-AD31-4B08-810E-3250B81E6D33}" dt="2022-05-06T10:32:45.214" v="14"/>
          <ac:picMkLst>
            <pc:docMk/>
            <pc:sldMk cId="3799472221" sldId="493"/>
            <ac:picMk id="4" creationId="{F8E10C43-85BB-9875-E9A6-778ED894F3BF}"/>
          </ac:picMkLst>
        </pc:picChg>
        <pc:picChg chg="add del mod">
          <ac:chgData name="GRAUSOVA Miroslava (JRC-EXT)" userId="S::miroslava.grausova@ext.ec.europa.eu::45d890c5-6bd5-4aeb-8d89-ed3da7f185b4" providerId="AD" clId="Web-{4FE6808A-AD31-4B08-810E-3250B81E6D33}" dt="2022-05-06T10:32:43.495" v="13"/>
          <ac:picMkLst>
            <pc:docMk/>
            <pc:sldMk cId="3799472221" sldId="493"/>
            <ac:picMk id="5" creationId="{31EF1DD8-F2DE-C552-5D61-7B7814C970E8}"/>
          </ac:picMkLst>
        </pc:picChg>
      </pc:sldChg>
      <pc:sldChg chg="addSp delSp modSp new">
        <pc:chgData name="GRAUSOVA Miroslava (JRC-EXT)" userId="S::miroslava.grausova@ext.ec.europa.eu::45d890c5-6bd5-4aeb-8d89-ed3da7f185b4" providerId="AD" clId="Web-{4FE6808A-AD31-4B08-810E-3250B81E6D33}" dt="2022-05-06T10:44:05.068" v="285" actId="1076"/>
        <pc:sldMkLst>
          <pc:docMk/>
          <pc:sldMk cId="2343721290" sldId="494"/>
        </pc:sldMkLst>
        <pc:spChg chg="del">
          <ac:chgData name="GRAUSOVA Miroslava (JRC-EXT)" userId="S::miroslava.grausova@ext.ec.europa.eu::45d890c5-6bd5-4aeb-8d89-ed3da7f185b4" providerId="AD" clId="Web-{4FE6808A-AD31-4B08-810E-3250B81E6D33}" dt="2022-05-06T10:40:40.946" v="215"/>
          <ac:spMkLst>
            <pc:docMk/>
            <pc:sldMk cId="2343721290" sldId="494"/>
            <ac:spMk id="2" creationId="{DE8704E4-42F2-18A7-CBB1-A30F1624D870}"/>
          </ac:spMkLst>
        </pc:spChg>
        <pc:spChg chg="del">
          <ac:chgData name="GRAUSOVA Miroslava (JRC-EXT)" userId="S::miroslava.grausova@ext.ec.europa.eu::45d890c5-6bd5-4aeb-8d89-ed3da7f185b4" providerId="AD" clId="Web-{4FE6808A-AD31-4B08-810E-3250B81E6D33}" dt="2022-05-06T10:40:43.868" v="217"/>
          <ac:spMkLst>
            <pc:docMk/>
            <pc:sldMk cId="2343721290" sldId="494"/>
            <ac:spMk id="3" creationId="{78896909-8358-C00C-EF4A-672B254404A2}"/>
          </ac:spMkLst>
        </pc:spChg>
        <pc:spChg chg="add del mod">
          <ac:chgData name="GRAUSOVA Miroslava (JRC-EXT)" userId="S::miroslava.grausova@ext.ec.europa.eu::45d890c5-6bd5-4aeb-8d89-ed3da7f185b4" providerId="AD" clId="Web-{4FE6808A-AD31-4B08-810E-3250B81E6D33}" dt="2022-05-06T10:42:09.452" v="245"/>
          <ac:spMkLst>
            <pc:docMk/>
            <pc:sldMk cId="2343721290" sldId="494"/>
            <ac:spMk id="10" creationId="{33442C92-E98A-2098-14F7-14B43F7658C3}"/>
          </ac:spMkLst>
        </pc:spChg>
        <pc:spChg chg="add mod">
          <ac:chgData name="GRAUSOVA Miroslava (JRC-EXT)" userId="S::miroslava.grausova@ext.ec.europa.eu::45d890c5-6bd5-4aeb-8d89-ed3da7f185b4" providerId="AD" clId="Web-{4FE6808A-AD31-4B08-810E-3250B81E6D33}" dt="2022-05-06T10:43:46.614" v="279" actId="14100"/>
          <ac:spMkLst>
            <pc:docMk/>
            <pc:sldMk cId="2343721290" sldId="494"/>
            <ac:spMk id="11" creationId="{CCB9F9B3-D790-5808-4068-62A7B368AD51}"/>
          </ac:spMkLst>
        </pc:spChg>
        <pc:spChg chg="add del mod">
          <ac:chgData name="GRAUSOVA Miroslava (JRC-EXT)" userId="S::miroslava.grausova@ext.ec.europa.eu::45d890c5-6bd5-4aeb-8d89-ed3da7f185b4" providerId="AD" clId="Web-{4FE6808A-AD31-4B08-810E-3250B81E6D33}" dt="2022-05-06T10:42:53.283" v="253"/>
          <ac:spMkLst>
            <pc:docMk/>
            <pc:sldMk cId="2343721290" sldId="494"/>
            <ac:spMk id="12" creationId="{82D8153D-C3A8-0E5A-8E57-0954B967E0B6}"/>
          </ac:spMkLst>
        </pc:spChg>
        <pc:picChg chg="add del mod">
          <ac:chgData name="GRAUSOVA Miroslava (JRC-EXT)" userId="S::miroslava.grausova@ext.ec.europa.eu::45d890c5-6bd5-4aeb-8d89-ed3da7f185b4" providerId="AD" clId="Web-{4FE6808A-AD31-4B08-810E-3250B81E6D33}" dt="2022-05-06T10:39:14.441" v="191"/>
          <ac:picMkLst>
            <pc:docMk/>
            <pc:sldMk cId="2343721290" sldId="494"/>
            <ac:picMk id="4" creationId="{EDB801C7-11D2-D411-D4FE-3C97ACF4195D}"/>
          </ac:picMkLst>
        </pc:picChg>
        <pc:picChg chg="add mod">
          <ac:chgData name="GRAUSOVA Miroslava (JRC-EXT)" userId="S::miroslava.grausova@ext.ec.europa.eu::45d890c5-6bd5-4aeb-8d89-ed3da7f185b4" providerId="AD" clId="Web-{4FE6808A-AD31-4B08-810E-3250B81E6D33}" dt="2022-05-06T10:44:05.068" v="285" actId="1076"/>
          <ac:picMkLst>
            <pc:docMk/>
            <pc:sldMk cId="2343721290" sldId="494"/>
            <ac:picMk id="5" creationId="{35006452-1242-E8EC-CB8F-463B9E7FA7FB}"/>
          </ac:picMkLst>
        </pc:picChg>
        <pc:picChg chg="add mod">
          <ac:chgData name="GRAUSOVA Miroslava (JRC-EXT)" userId="S::miroslava.grausova@ext.ec.europa.eu::45d890c5-6bd5-4aeb-8d89-ed3da7f185b4" providerId="AD" clId="Web-{4FE6808A-AD31-4B08-810E-3250B81E6D33}" dt="2022-05-06T10:43:49.536" v="280" actId="1076"/>
          <ac:picMkLst>
            <pc:docMk/>
            <pc:sldMk cId="2343721290" sldId="494"/>
            <ac:picMk id="6" creationId="{6E794068-F919-AE6D-1CF5-B69DA8DA4D6E}"/>
          </ac:picMkLst>
        </pc:picChg>
        <pc:picChg chg="add del mod">
          <ac:chgData name="GRAUSOVA Miroslava (JRC-EXT)" userId="S::miroslava.grausova@ext.ec.europa.eu::45d890c5-6bd5-4aeb-8d89-ed3da7f185b4" providerId="AD" clId="Web-{4FE6808A-AD31-4B08-810E-3250B81E6D33}" dt="2022-05-06T10:40:03.335" v="206"/>
          <ac:picMkLst>
            <pc:docMk/>
            <pc:sldMk cId="2343721290" sldId="494"/>
            <ac:picMk id="7" creationId="{506AA9E5-EF19-1D6F-B033-B23A4580E115}"/>
          </ac:picMkLst>
        </pc:picChg>
        <pc:picChg chg="add mod">
          <ac:chgData name="GRAUSOVA Miroslava (JRC-EXT)" userId="S::miroslava.grausova@ext.ec.europa.eu::45d890c5-6bd5-4aeb-8d89-ed3da7f185b4" providerId="AD" clId="Web-{4FE6808A-AD31-4B08-810E-3250B81E6D33}" dt="2022-05-06T10:44:00.021" v="284" actId="1076"/>
          <ac:picMkLst>
            <pc:docMk/>
            <pc:sldMk cId="2343721290" sldId="494"/>
            <ac:picMk id="8" creationId="{2F28EFDE-0831-CECA-FA1C-6BC31793C044}"/>
          </ac:picMkLst>
        </pc:picChg>
        <pc:picChg chg="add mod">
          <ac:chgData name="GRAUSOVA Miroslava (JRC-EXT)" userId="S::miroslava.grausova@ext.ec.europa.eu::45d890c5-6bd5-4aeb-8d89-ed3da7f185b4" providerId="AD" clId="Web-{4FE6808A-AD31-4B08-810E-3250B81E6D33}" dt="2022-05-06T10:43:52.364" v="281" actId="1076"/>
          <ac:picMkLst>
            <pc:docMk/>
            <pc:sldMk cId="2343721290" sldId="494"/>
            <ac:picMk id="9" creationId="{E37032BF-2172-3548-4F32-295A84851EC5}"/>
          </ac:picMkLst>
        </pc:picChg>
      </pc:sldChg>
      <pc:sldChg chg="delSp new del">
        <pc:chgData name="GRAUSOVA Miroslava (JRC-EXT)" userId="S::miroslava.grausova@ext.ec.europa.eu::45d890c5-6bd5-4aeb-8d89-ed3da7f185b4" providerId="AD" clId="Web-{4FE6808A-AD31-4B08-810E-3250B81E6D33}" dt="2022-05-06T10:43:30.050" v="273"/>
        <pc:sldMkLst>
          <pc:docMk/>
          <pc:sldMk cId="3415659250" sldId="495"/>
        </pc:sldMkLst>
        <pc:spChg chg="del">
          <ac:chgData name="GRAUSOVA Miroslava (JRC-EXT)" userId="S::miroslava.grausova@ext.ec.europa.eu::45d890c5-6bd5-4aeb-8d89-ed3da7f185b4" providerId="AD" clId="Web-{4FE6808A-AD31-4B08-810E-3250B81E6D33}" dt="2022-05-06T10:43:27.847" v="272"/>
          <ac:spMkLst>
            <pc:docMk/>
            <pc:sldMk cId="3415659250" sldId="495"/>
            <ac:spMk id="3" creationId="{21402188-4D18-5B28-D18A-A0CCAD07C2E7}"/>
          </ac:spMkLst>
        </pc:spChg>
      </pc:sldChg>
    </pc:docChg>
  </pc:docChgLst>
</pc:chgInfo>
</file>

<file path=ppt/comments/modernComment_1D8_F4C98477.xml><?xml version="1.0" encoding="utf-8"?>
<p188:cmLst xmlns:a="http://schemas.openxmlformats.org/drawingml/2006/main" xmlns:r="http://schemas.openxmlformats.org/officeDocument/2006/relationships" xmlns:p188="http://schemas.microsoft.com/office/powerpoint/2018/8/main">
  <p188:cm id="{B917D3B8-596A-4B9A-9507-8EA1083377CC}" authorId="{78921C5F-6A6E-E16C-4074-8DF7C282487E}" status="resolved" created="2022-05-05T13:10:49.652" complete="100000">
    <ac:txMkLst xmlns:ac="http://schemas.microsoft.com/office/drawing/2013/main/command">
      <pc:docMk xmlns:pc="http://schemas.microsoft.com/office/powerpoint/2013/main/command"/>
      <pc:sldMk xmlns:pc="http://schemas.microsoft.com/office/powerpoint/2013/main/command" cId="4106847351" sldId="472"/>
      <ac:spMk id="2" creationId="{00000000-0000-0000-0000-000000000000}"/>
      <ac:txMk cp="283">
        <ac:context len="314" hash="2443182001"/>
      </ac:txMk>
    </ac:txMkLst>
    <p188:pos x="7058025" y="1590675"/>
    <p188:txBody>
      <a:bodyPr/>
      <a:lstStyle/>
      <a:p>
        <a:r>
          <a:rPr lang="en-US"/>
          <a:t>We have changed the framing to: "Friends can also recommend projects to partners and support them in several ways, for example by implementing projects in a region."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20/06/2022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20/06/2022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28573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342162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171990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5</a:t>
            </a:fld>
            <a:endParaRPr lang="en-GB"/>
          </a:p>
        </p:txBody>
      </p:sp>
    </p:spTree>
    <p:extLst>
      <p:ext uri="{BB962C8B-B14F-4D97-AF65-F5344CB8AC3E}">
        <p14:creationId xmlns:p14="http://schemas.microsoft.com/office/powerpoint/2010/main" val="4077424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mn-lt"/>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221758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Codesign, effort </a:t>
            </a:r>
          </a:p>
        </p:txBody>
      </p:sp>
      <p:sp>
        <p:nvSpPr>
          <p:cNvPr id="4" name="Slide Number Placeholder 3"/>
          <p:cNvSpPr>
            <a:spLocks noGrp="1"/>
          </p:cNvSpPr>
          <p:nvPr>
            <p:ph type="sldNum" sz="quarter" idx="5"/>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393016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21</a:t>
            </a:fld>
            <a:endParaRPr lang="en-GB"/>
          </a:p>
        </p:txBody>
      </p:sp>
    </p:spTree>
    <p:extLst>
      <p:ext uri="{BB962C8B-B14F-4D97-AF65-F5344CB8AC3E}">
        <p14:creationId xmlns:p14="http://schemas.microsoft.com/office/powerpoint/2010/main" val="893019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p:spTree>
      <p:nvGrpSpPr>
        <p:cNvPr id="1" name=""/>
        <p:cNvGrpSpPr/>
        <p:nvPr/>
      </p:nvGrpSpPr>
      <p:grpSpPr>
        <a:xfrm>
          <a:off x="0" y="0"/>
          <a:ext cx="0" cy="0"/>
          <a:chOff x="0" y="0"/>
          <a:chExt cx="0" cy="0"/>
        </a:xfrm>
      </p:grpSpPr>
      <p:sp>
        <p:nvSpPr>
          <p:cNvPr id="11" name="Title 1"/>
          <p:cNvSpPr>
            <a:spLocks noGrp="1"/>
          </p:cNvSpPr>
          <p:nvPr>
            <p:ph type="title"/>
          </p:nvPr>
        </p:nvSpPr>
        <p:spPr>
          <a:xfrm>
            <a:off x="931697" y="1843088"/>
            <a:ext cx="8596668" cy="830997"/>
          </a:xfrm>
        </p:spPr>
        <p:txBody>
          <a:bodyPr>
            <a:spAutoFit/>
          </a:bodyPr>
          <a:lstStyle>
            <a:lvl1pPr algn="l">
              <a:defRPr lang="en-GB" sz="4800" kern="1200" dirty="0">
                <a:solidFill>
                  <a:srgbClr val="6B6B6B"/>
                </a:solidFill>
                <a:latin typeface="Calibri" panose="020F0502020204030204" pitchFamily="34" charset="0"/>
                <a:ea typeface="+mn-ea"/>
                <a:cs typeface="Calibri" panose="020F0502020204030204" pitchFamily="34" charset="0"/>
              </a:defRPr>
            </a:lvl1pPr>
          </a:lstStyle>
          <a:p>
            <a:r>
              <a:rPr lang="en-US"/>
              <a:t>Click to edit Master title style</a:t>
            </a:r>
            <a:endParaRPr lang="en-GB"/>
          </a:p>
        </p:txBody>
      </p:sp>
      <p:sp>
        <p:nvSpPr>
          <p:cNvPr id="6" name="Rectangle 5"/>
          <p:cNvSpPr/>
          <p:nvPr/>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930"/>
            <a:ext cx="12276084" cy="11125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342" y="5600918"/>
            <a:ext cx="3585020" cy="1005783"/>
          </a:xfrm>
          <a:prstGeom prst="rect">
            <a:avLst/>
          </a:prstGeom>
        </p:spPr>
      </p:pic>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6" name="Text Placeholder 15"/>
          <p:cNvSpPr>
            <a:spLocks noGrp="1"/>
          </p:cNvSpPr>
          <p:nvPr>
            <p:ph type="body" sz="quarter" idx="13"/>
          </p:nvPr>
        </p:nvSpPr>
        <p:spPr>
          <a:xfrm>
            <a:off x="931863" y="4572524"/>
            <a:ext cx="6272212" cy="369332"/>
          </a:xfrm>
        </p:spPr>
        <p:txBody>
          <a:bodyPr>
            <a:spAutoFit/>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8" name="Text Placeholder 15"/>
          <p:cNvSpPr>
            <a:spLocks noGrp="1"/>
          </p:cNvSpPr>
          <p:nvPr>
            <p:ph type="body" sz="quarter" idx="14" hasCustomPrompt="1"/>
          </p:nvPr>
        </p:nvSpPr>
        <p:spPr>
          <a:xfrm>
            <a:off x="931697" y="4855838"/>
            <a:ext cx="6272212" cy="774571"/>
          </a:xfrm>
        </p:spPr>
        <p:txBody>
          <a:bodyPr>
            <a:spAutoFit/>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sp>
        <p:nvSpPr>
          <p:cNvPr id="12" name="Rectangle 11"/>
          <p:cNvSpPr/>
          <p:nvPr userDrawn="1"/>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930"/>
            <a:ext cx="12276084" cy="111251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0342" y="5600918"/>
            <a:ext cx="3585020" cy="1005783"/>
          </a:xfrm>
          <a:prstGeom prst="rect">
            <a:avLst/>
          </a:prstGeom>
        </p:spPr>
      </p:pic>
    </p:spTree>
    <p:extLst>
      <p:ext uri="{BB962C8B-B14F-4D97-AF65-F5344CB8AC3E}">
        <p14:creationId xmlns:p14="http://schemas.microsoft.com/office/powerpoint/2010/main" val="154029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nes vertical left">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1979" t="2867" b="3373"/>
          <a:stretch/>
        </p:blipFill>
        <p:spPr>
          <a:xfrm>
            <a:off x="-88900" y="-171450"/>
            <a:ext cx="4171950" cy="70612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6/20/2022</a:t>
            </a:fld>
            <a:endParaRPr lang="en-US"/>
          </a:p>
        </p:txBody>
      </p:sp>
      <p:sp>
        <p:nvSpPr>
          <p:cNvPr id="6" name="Title 1"/>
          <p:cNvSpPr>
            <a:spLocks noGrp="1"/>
          </p:cNvSpPr>
          <p:nvPr>
            <p:ph type="ctrTitle"/>
          </p:nvPr>
        </p:nvSpPr>
        <p:spPr>
          <a:xfrm>
            <a:off x="1548147" y="-319616"/>
            <a:ext cx="7766936" cy="1646302"/>
          </a:xfrm>
        </p:spPr>
        <p:txBody>
          <a:bodyPr anchor="b">
            <a:noAutofit/>
          </a:bodyPr>
          <a:lstStyle>
            <a:lvl1pPr algn="l">
              <a:defRPr sz="3600">
                <a:solidFill>
                  <a:schemeClr val="accent4"/>
                </a:solidFill>
              </a:defRPr>
            </a:lvl1pPr>
          </a:lstStyle>
          <a:p>
            <a:r>
              <a:rPr lang="en-US"/>
              <a:t>Click to edit Master title style</a:t>
            </a:r>
          </a:p>
        </p:txBody>
      </p:sp>
      <p:sp>
        <p:nvSpPr>
          <p:cNvPr id="7" name="Title 1"/>
          <p:cNvSpPr txBox="1">
            <a:spLocks/>
          </p:cNvSpPr>
          <p:nvPr/>
        </p:nvSpPr>
        <p:spPr>
          <a:xfrm>
            <a:off x="4056148" y="1474852"/>
            <a:ext cx="3854528" cy="1278466"/>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Click to edit Master title style</a:t>
            </a:r>
          </a:p>
        </p:txBody>
      </p:sp>
      <p:sp>
        <p:nvSpPr>
          <p:cNvPr id="8" name="Text Placeholder 3"/>
          <p:cNvSpPr>
            <a:spLocks noGrp="1"/>
          </p:cNvSpPr>
          <p:nvPr>
            <p:ph type="body" sz="half" idx="2"/>
          </p:nvPr>
        </p:nvSpPr>
        <p:spPr>
          <a:xfrm>
            <a:off x="4056148" y="2753317"/>
            <a:ext cx="7456402" cy="2584449"/>
          </a:xfrm>
        </p:spPr>
        <p:txBody>
          <a:bodyPr>
            <a:no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41979" t="2867" b="3373"/>
          <a:stretch/>
        </p:blipFill>
        <p:spPr>
          <a:xfrm>
            <a:off x="-88900" y="-171450"/>
            <a:ext cx="4171950" cy="7061200"/>
          </a:xfrm>
          <a:prstGeom prst="rect">
            <a:avLst/>
          </a:prstGeom>
        </p:spPr>
      </p:pic>
      <p:sp>
        <p:nvSpPr>
          <p:cNvPr id="10" name="Title 1"/>
          <p:cNvSpPr txBox="1">
            <a:spLocks/>
          </p:cNvSpPr>
          <p:nvPr userDrawn="1"/>
        </p:nvSpPr>
        <p:spPr>
          <a:xfrm>
            <a:off x="4056148" y="1474852"/>
            <a:ext cx="3854528" cy="1278466"/>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Click to edit Master title style</a:t>
            </a:r>
          </a:p>
        </p:txBody>
      </p:sp>
    </p:spTree>
    <p:extLst>
      <p:ext uri="{BB962C8B-B14F-4D97-AF65-F5344CB8AC3E}">
        <p14:creationId xmlns:p14="http://schemas.microsoft.com/office/powerpoint/2010/main" val="305880401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ines frame">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287" cy="6857278"/>
          </a:xfrm>
          <a:prstGeom prst="rect">
            <a:avLst/>
          </a:prstGeom>
        </p:spPr>
      </p:pic>
      <p:sp>
        <p:nvSpPr>
          <p:cNvPr id="2" name="Title 1"/>
          <p:cNvSpPr>
            <a:spLocks noGrp="1"/>
          </p:cNvSpPr>
          <p:nvPr>
            <p:ph type="title"/>
          </p:nvPr>
        </p:nvSpPr>
        <p:spPr>
          <a:xfrm>
            <a:off x="2387897" y="692150"/>
            <a:ext cx="7153668" cy="1320800"/>
          </a:xfrm>
        </p:spPr>
        <p:txBody>
          <a:bodyPr>
            <a:noAutofit/>
          </a:bodyPr>
          <a:lstStyle/>
          <a:p>
            <a:r>
              <a:rPr lang="en-US"/>
              <a:t>Click to edit Master title style</a:t>
            </a:r>
            <a:endParaRPr lang="en-GB"/>
          </a:p>
        </p:txBody>
      </p:sp>
      <p:sp>
        <p:nvSpPr>
          <p:cNvPr id="3" name="Date Placeholder 2"/>
          <p:cNvSpPr>
            <a:spLocks noGrp="1"/>
          </p:cNvSpPr>
          <p:nvPr>
            <p:ph type="dt" sz="half" idx="10"/>
          </p:nvPr>
        </p:nvSpPr>
        <p:spPr>
          <a:solidFill>
            <a:schemeClr val="bg1"/>
          </a:solidFill>
        </p:spPr>
        <p:txBody>
          <a:bodyPr/>
          <a:lstStyle/>
          <a:p>
            <a:fld id="{B61BEF0D-F0BB-DE4B-95CE-6DB70DBA9567}" type="datetimeFigureOut">
              <a:rPr lang="en-US" smtClean="0"/>
              <a:pPr/>
              <a:t>6/20/2022</a:t>
            </a:fld>
            <a:endParaRPr lang="en-US"/>
          </a:p>
        </p:txBody>
      </p:sp>
      <p:sp>
        <p:nvSpPr>
          <p:cNvPr id="7" name="Text Placeholder 3"/>
          <p:cNvSpPr>
            <a:spLocks noGrp="1"/>
          </p:cNvSpPr>
          <p:nvPr>
            <p:ph type="body" sz="half" idx="2"/>
          </p:nvPr>
        </p:nvSpPr>
        <p:spPr>
          <a:xfrm>
            <a:off x="2387897" y="2297928"/>
            <a:ext cx="7153668" cy="2305878"/>
          </a:xfrm>
        </p:spPr>
        <p:txBody>
          <a:bodyPr>
            <a:noAutofit/>
          </a:bodyPr>
          <a:lstStyle>
            <a:lvl1pPr marL="0" indent="0">
              <a:buNone/>
              <a:defRPr sz="2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29735718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picture curved">
    <p:spTree>
      <p:nvGrpSpPr>
        <p:cNvPr id="1" name=""/>
        <p:cNvGrpSpPr/>
        <p:nvPr/>
      </p:nvGrpSpPr>
      <p:grpSpPr>
        <a:xfrm>
          <a:off x="0" y="0"/>
          <a:ext cx="0" cy="0"/>
          <a:chOff x="0" y="0"/>
          <a:chExt cx="0" cy="0"/>
        </a:xfrm>
      </p:grpSpPr>
      <p:sp>
        <p:nvSpPr>
          <p:cNvPr id="24" name="Freeform 23"/>
          <p:cNvSpPr/>
          <p:nvPr/>
        </p:nvSpPr>
        <p:spPr>
          <a:xfrm rot="193391">
            <a:off x="-345787" y="-486335"/>
            <a:ext cx="5808728" cy="7771359"/>
          </a:xfrm>
          <a:custGeom>
            <a:avLst/>
            <a:gdLst>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13" fmla="*/ 0 w 8977023"/>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38923"/>
              <a:gd name="connsiteY0" fmla="*/ 0 h 7967208"/>
              <a:gd name="connsiteX1" fmla="*/ 5764696 w 9038923"/>
              <a:gd name="connsiteY1" fmla="*/ 0 h 7967208"/>
              <a:gd name="connsiteX2" fmla="*/ 5830713 w 9038923"/>
              <a:gd name="connsiteY2" fmla="*/ 0 h 7967208"/>
              <a:gd name="connsiteX3" fmla="*/ 5830713 w 9038923"/>
              <a:gd name="connsiteY3" fmla="*/ 2070 h 7967208"/>
              <a:gd name="connsiteX4" fmla="*/ 7408944 w 9038923"/>
              <a:gd name="connsiteY4" fmla="*/ 482263 h 7967208"/>
              <a:gd name="connsiteX5" fmla="*/ 8977023 w 9038923"/>
              <a:gd name="connsiteY5" fmla="*/ 3983604 h 7967208"/>
              <a:gd name="connsiteX6" fmla="*/ 5930002 w 9038923"/>
              <a:gd name="connsiteY6" fmla="*/ 7962025 h 7967208"/>
              <a:gd name="connsiteX7" fmla="*/ 5830713 w 9038923"/>
              <a:gd name="connsiteY7" fmla="*/ 7965138 h 7967208"/>
              <a:gd name="connsiteX8" fmla="*/ 5830713 w 9038923"/>
              <a:gd name="connsiteY8" fmla="*/ 7967207 h 7967208"/>
              <a:gd name="connsiteX9" fmla="*/ 5764730 w 9038923"/>
              <a:gd name="connsiteY9" fmla="*/ 7967207 h 7967208"/>
              <a:gd name="connsiteX10" fmla="*/ 5764696 w 9038923"/>
              <a:gd name="connsiteY10" fmla="*/ 7967208 h 7967208"/>
              <a:gd name="connsiteX11" fmla="*/ 5764662 w 9038923"/>
              <a:gd name="connsiteY11" fmla="*/ 7967207 h 7967208"/>
              <a:gd name="connsiteX12" fmla="*/ 0 w 9038923"/>
              <a:gd name="connsiteY12" fmla="*/ 7967207 h 7967208"/>
              <a:gd name="connsiteX13" fmla="*/ 0 w 9038923"/>
              <a:gd name="connsiteY13" fmla="*/ 0 h 7967208"/>
              <a:gd name="connsiteX0" fmla="*/ 0 w 9102703"/>
              <a:gd name="connsiteY0" fmla="*/ 0 h 7967208"/>
              <a:gd name="connsiteX1" fmla="*/ 5764696 w 9102703"/>
              <a:gd name="connsiteY1" fmla="*/ 0 h 7967208"/>
              <a:gd name="connsiteX2" fmla="*/ 5830713 w 9102703"/>
              <a:gd name="connsiteY2" fmla="*/ 0 h 7967208"/>
              <a:gd name="connsiteX3" fmla="*/ 5830713 w 9102703"/>
              <a:gd name="connsiteY3" fmla="*/ 2070 h 7967208"/>
              <a:gd name="connsiteX4" fmla="*/ 7408944 w 9102703"/>
              <a:gd name="connsiteY4" fmla="*/ 482263 h 7967208"/>
              <a:gd name="connsiteX5" fmla="*/ 8977023 w 9102703"/>
              <a:gd name="connsiteY5" fmla="*/ 3983604 h 7967208"/>
              <a:gd name="connsiteX6" fmla="*/ 7854218 w 9102703"/>
              <a:gd name="connsiteY6" fmla="*/ 6769329 h 7967208"/>
              <a:gd name="connsiteX7" fmla="*/ 5830713 w 9102703"/>
              <a:gd name="connsiteY7" fmla="*/ 7965138 h 7967208"/>
              <a:gd name="connsiteX8" fmla="*/ 5830713 w 9102703"/>
              <a:gd name="connsiteY8" fmla="*/ 7967207 h 7967208"/>
              <a:gd name="connsiteX9" fmla="*/ 5764730 w 9102703"/>
              <a:gd name="connsiteY9" fmla="*/ 7967207 h 7967208"/>
              <a:gd name="connsiteX10" fmla="*/ 5764696 w 9102703"/>
              <a:gd name="connsiteY10" fmla="*/ 7967208 h 7967208"/>
              <a:gd name="connsiteX11" fmla="*/ 5764662 w 9102703"/>
              <a:gd name="connsiteY11" fmla="*/ 7967207 h 7967208"/>
              <a:gd name="connsiteX12" fmla="*/ 0 w 9102703"/>
              <a:gd name="connsiteY12" fmla="*/ 7967207 h 7967208"/>
              <a:gd name="connsiteX13" fmla="*/ 0 w 9102703"/>
              <a:gd name="connsiteY13" fmla="*/ 0 h 7967208"/>
              <a:gd name="connsiteX0" fmla="*/ 0 w 8991013"/>
              <a:gd name="connsiteY0" fmla="*/ 0 h 7967208"/>
              <a:gd name="connsiteX1" fmla="*/ 5764696 w 8991013"/>
              <a:gd name="connsiteY1" fmla="*/ 0 h 7967208"/>
              <a:gd name="connsiteX2" fmla="*/ 5830713 w 8991013"/>
              <a:gd name="connsiteY2" fmla="*/ 0 h 7967208"/>
              <a:gd name="connsiteX3" fmla="*/ 5830713 w 8991013"/>
              <a:gd name="connsiteY3" fmla="*/ 2070 h 7967208"/>
              <a:gd name="connsiteX4" fmla="*/ 7408944 w 8991013"/>
              <a:gd name="connsiteY4" fmla="*/ 482263 h 7967208"/>
              <a:gd name="connsiteX5" fmla="*/ 8977023 w 8991013"/>
              <a:gd name="connsiteY5" fmla="*/ 3983604 h 7967208"/>
              <a:gd name="connsiteX6" fmla="*/ 7854218 w 8991013"/>
              <a:gd name="connsiteY6" fmla="*/ 6769329 h 7967208"/>
              <a:gd name="connsiteX7" fmla="*/ 5830713 w 8991013"/>
              <a:gd name="connsiteY7" fmla="*/ 7965138 h 7967208"/>
              <a:gd name="connsiteX8" fmla="*/ 5830713 w 8991013"/>
              <a:gd name="connsiteY8" fmla="*/ 7967207 h 7967208"/>
              <a:gd name="connsiteX9" fmla="*/ 5764730 w 8991013"/>
              <a:gd name="connsiteY9" fmla="*/ 7967207 h 7967208"/>
              <a:gd name="connsiteX10" fmla="*/ 5764696 w 8991013"/>
              <a:gd name="connsiteY10" fmla="*/ 7967208 h 7967208"/>
              <a:gd name="connsiteX11" fmla="*/ 5764662 w 8991013"/>
              <a:gd name="connsiteY11" fmla="*/ 7967207 h 7967208"/>
              <a:gd name="connsiteX12" fmla="*/ 0 w 8991013"/>
              <a:gd name="connsiteY12" fmla="*/ 7967207 h 7967208"/>
              <a:gd name="connsiteX13" fmla="*/ 0 w 8991013"/>
              <a:gd name="connsiteY13" fmla="*/ 0 h 7967208"/>
              <a:gd name="connsiteX0" fmla="*/ 0 w 9116975"/>
              <a:gd name="connsiteY0" fmla="*/ 0 h 7967208"/>
              <a:gd name="connsiteX1" fmla="*/ 5764696 w 9116975"/>
              <a:gd name="connsiteY1" fmla="*/ 0 h 7967208"/>
              <a:gd name="connsiteX2" fmla="*/ 5830713 w 9116975"/>
              <a:gd name="connsiteY2" fmla="*/ 0 h 7967208"/>
              <a:gd name="connsiteX3" fmla="*/ 5830713 w 9116975"/>
              <a:gd name="connsiteY3" fmla="*/ 2070 h 7967208"/>
              <a:gd name="connsiteX4" fmla="*/ 7408944 w 9116975"/>
              <a:gd name="connsiteY4" fmla="*/ 482263 h 7967208"/>
              <a:gd name="connsiteX5" fmla="*/ 8977023 w 9116975"/>
              <a:gd name="connsiteY5" fmla="*/ 3983604 h 7967208"/>
              <a:gd name="connsiteX6" fmla="*/ 8363102 w 9116975"/>
              <a:gd name="connsiteY6" fmla="*/ 6300202 h 7967208"/>
              <a:gd name="connsiteX7" fmla="*/ 5830713 w 9116975"/>
              <a:gd name="connsiteY7" fmla="*/ 7965138 h 7967208"/>
              <a:gd name="connsiteX8" fmla="*/ 5830713 w 9116975"/>
              <a:gd name="connsiteY8" fmla="*/ 7967207 h 7967208"/>
              <a:gd name="connsiteX9" fmla="*/ 5764730 w 9116975"/>
              <a:gd name="connsiteY9" fmla="*/ 7967207 h 7967208"/>
              <a:gd name="connsiteX10" fmla="*/ 5764696 w 9116975"/>
              <a:gd name="connsiteY10" fmla="*/ 7967208 h 7967208"/>
              <a:gd name="connsiteX11" fmla="*/ 5764662 w 9116975"/>
              <a:gd name="connsiteY11" fmla="*/ 7967207 h 7967208"/>
              <a:gd name="connsiteX12" fmla="*/ 0 w 9116975"/>
              <a:gd name="connsiteY12" fmla="*/ 7967207 h 7967208"/>
              <a:gd name="connsiteX13" fmla="*/ 0 w 9116975"/>
              <a:gd name="connsiteY13" fmla="*/ 0 h 7967208"/>
              <a:gd name="connsiteX0" fmla="*/ 0 w 9076269"/>
              <a:gd name="connsiteY0" fmla="*/ 0 h 7967208"/>
              <a:gd name="connsiteX1" fmla="*/ 5764696 w 9076269"/>
              <a:gd name="connsiteY1" fmla="*/ 0 h 7967208"/>
              <a:gd name="connsiteX2" fmla="*/ 5830713 w 9076269"/>
              <a:gd name="connsiteY2" fmla="*/ 0 h 7967208"/>
              <a:gd name="connsiteX3" fmla="*/ 5830713 w 9076269"/>
              <a:gd name="connsiteY3" fmla="*/ 2070 h 7967208"/>
              <a:gd name="connsiteX4" fmla="*/ 7408944 w 9076269"/>
              <a:gd name="connsiteY4" fmla="*/ 482263 h 7967208"/>
              <a:gd name="connsiteX5" fmla="*/ 8977023 w 9076269"/>
              <a:gd name="connsiteY5" fmla="*/ 3983604 h 7967208"/>
              <a:gd name="connsiteX6" fmla="*/ 8363102 w 9076269"/>
              <a:gd name="connsiteY6" fmla="*/ 6300202 h 7967208"/>
              <a:gd name="connsiteX7" fmla="*/ 5830713 w 9076269"/>
              <a:gd name="connsiteY7" fmla="*/ 7965138 h 7967208"/>
              <a:gd name="connsiteX8" fmla="*/ 5830713 w 9076269"/>
              <a:gd name="connsiteY8" fmla="*/ 7967207 h 7967208"/>
              <a:gd name="connsiteX9" fmla="*/ 5764730 w 9076269"/>
              <a:gd name="connsiteY9" fmla="*/ 7967207 h 7967208"/>
              <a:gd name="connsiteX10" fmla="*/ 5764696 w 9076269"/>
              <a:gd name="connsiteY10" fmla="*/ 7967208 h 7967208"/>
              <a:gd name="connsiteX11" fmla="*/ 5764662 w 9076269"/>
              <a:gd name="connsiteY11" fmla="*/ 7967207 h 7967208"/>
              <a:gd name="connsiteX12" fmla="*/ 0 w 9076269"/>
              <a:gd name="connsiteY12" fmla="*/ 7967207 h 7967208"/>
              <a:gd name="connsiteX13" fmla="*/ 0 w 9076269"/>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5830713 w 9046232"/>
              <a:gd name="connsiteY8" fmla="*/ 796720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8436271"/>
              <a:gd name="connsiteX1" fmla="*/ 5764696 w 9046232"/>
              <a:gd name="connsiteY1" fmla="*/ 0 h 8436271"/>
              <a:gd name="connsiteX2" fmla="*/ 5830713 w 9046232"/>
              <a:gd name="connsiteY2" fmla="*/ 0 h 8436271"/>
              <a:gd name="connsiteX3" fmla="*/ 5830713 w 9046232"/>
              <a:gd name="connsiteY3" fmla="*/ 2070 h 8436271"/>
              <a:gd name="connsiteX4" fmla="*/ 7408944 w 9046232"/>
              <a:gd name="connsiteY4" fmla="*/ 482263 h 8436271"/>
              <a:gd name="connsiteX5" fmla="*/ 8977023 w 9046232"/>
              <a:gd name="connsiteY5" fmla="*/ 3983604 h 8436271"/>
              <a:gd name="connsiteX6" fmla="*/ 8363102 w 9046232"/>
              <a:gd name="connsiteY6" fmla="*/ 6300202 h 8436271"/>
              <a:gd name="connsiteX7" fmla="*/ 5830713 w 9046232"/>
              <a:gd name="connsiteY7" fmla="*/ 7965138 h 8436271"/>
              <a:gd name="connsiteX8" fmla="*/ 5830714 w 9046232"/>
              <a:gd name="connsiteY8" fmla="*/ 8404529 h 8436271"/>
              <a:gd name="connsiteX9" fmla="*/ 5764730 w 9046232"/>
              <a:gd name="connsiteY9" fmla="*/ 7967207 h 8436271"/>
              <a:gd name="connsiteX10" fmla="*/ 5764696 w 9046232"/>
              <a:gd name="connsiteY10" fmla="*/ 7967208 h 8436271"/>
              <a:gd name="connsiteX11" fmla="*/ 5764662 w 9046232"/>
              <a:gd name="connsiteY11" fmla="*/ 7967207 h 8436271"/>
              <a:gd name="connsiteX12" fmla="*/ 0 w 9046232"/>
              <a:gd name="connsiteY12" fmla="*/ 7967207 h 8436271"/>
              <a:gd name="connsiteX13" fmla="*/ 0 w 9046232"/>
              <a:gd name="connsiteY13" fmla="*/ 0 h 8436271"/>
              <a:gd name="connsiteX0" fmla="*/ 0 w 9007390"/>
              <a:gd name="connsiteY0" fmla="*/ 0 h 8420633"/>
              <a:gd name="connsiteX1" fmla="*/ 5764696 w 9007390"/>
              <a:gd name="connsiteY1" fmla="*/ 0 h 8420633"/>
              <a:gd name="connsiteX2" fmla="*/ 5830713 w 9007390"/>
              <a:gd name="connsiteY2" fmla="*/ 0 h 8420633"/>
              <a:gd name="connsiteX3" fmla="*/ 5830713 w 9007390"/>
              <a:gd name="connsiteY3" fmla="*/ 2070 h 8420633"/>
              <a:gd name="connsiteX4" fmla="*/ 7408944 w 9007390"/>
              <a:gd name="connsiteY4" fmla="*/ 482263 h 8420633"/>
              <a:gd name="connsiteX5" fmla="*/ 8977023 w 9007390"/>
              <a:gd name="connsiteY5" fmla="*/ 3983604 h 8420633"/>
              <a:gd name="connsiteX6" fmla="*/ 8363102 w 9007390"/>
              <a:gd name="connsiteY6" fmla="*/ 6300202 h 8420633"/>
              <a:gd name="connsiteX7" fmla="*/ 7365315 w 9007390"/>
              <a:gd name="connsiteY7" fmla="*/ 7114349 h 8420633"/>
              <a:gd name="connsiteX8" fmla="*/ 5830714 w 9007390"/>
              <a:gd name="connsiteY8" fmla="*/ 8404529 h 8420633"/>
              <a:gd name="connsiteX9" fmla="*/ 5764730 w 9007390"/>
              <a:gd name="connsiteY9" fmla="*/ 7967207 h 8420633"/>
              <a:gd name="connsiteX10" fmla="*/ 5764696 w 9007390"/>
              <a:gd name="connsiteY10" fmla="*/ 7967208 h 8420633"/>
              <a:gd name="connsiteX11" fmla="*/ 5764662 w 9007390"/>
              <a:gd name="connsiteY11" fmla="*/ 7967207 h 8420633"/>
              <a:gd name="connsiteX12" fmla="*/ 0 w 9007390"/>
              <a:gd name="connsiteY12" fmla="*/ 7967207 h 8420633"/>
              <a:gd name="connsiteX13" fmla="*/ 0 w 9007390"/>
              <a:gd name="connsiteY13" fmla="*/ 0 h 8420633"/>
              <a:gd name="connsiteX0" fmla="*/ 0 w 9007390"/>
              <a:gd name="connsiteY0" fmla="*/ 0 h 8302556"/>
              <a:gd name="connsiteX1" fmla="*/ 5764696 w 9007390"/>
              <a:gd name="connsiteY1" fmla="*/ 0 h 8302556"/>
              <a:gd name="connsiteX2" fmla="*/ 5830713 w 9007390"/>
              <a:gd name="connsiteY2" fmla="*/ 0 h 8302556"/>
              <a:gd name="connsiteX3" fmla="*/ 5830713 w 9007390"/>
              <a:gd name="connsiteY3" fmla="*/ 2070 h 8302556"/>
              <a:gd name="connsiteX4" fmla="*/ 7408944 w 9007390"/>
              <a:gd name="connsiteY4" fmla="*/ 482263 h 8302556"/>
              <a:gd name="connsiteX5" fmla="*/ 8977023 w 9007390"/>
              <a:gd name="connsiteY5" fmla="*/ 3983604 h 8302556"/>
              <a:gd name="connsiteX6" fmla="*/ 8363102 w 9007390"/>
              <a:gd name="connsiteY6" fmla="*/ 6300202 h 8302556"/>
              <a:gd name="connsiteX7" fmla="*/ 7365315 w 9007390"/>
              <a:gd name="connsiteY7" fmla="*/ 7114349 h 8302556"/>
              <a:gd name="connsiteX8" fmla="*/ 6013594 w 9007390"/>
              <a:gd name="connsiteY8" fmla="*/ 8285259 h 8302556"/>
              <a:gd name="connsiteX9" fmla="*/ 5764730 w 9007390"/>
              <a:gd name="connsiteY9" fmla="*/ 7967207 h 8302556"/>
              <a:gd name="connsiteX10" fmla="*/ 5764696 w 9007390"/>
              <a:gd name="connsiteY10" fmla="*/ 7967208 h 8302556"/>
              <a:gd name="connsiteX11" fmla="*/ 5764662 w 9007390"/>
              <a:gd name="connsiteY11" fmla="*/ 7967207 h 8302556"/>
              <a:gd name="connsiteX12" fmla="*/ 0 w 9007390"/>
              <a:gd name="connsiteY12" fmla="*/ 7967207 h 8302556"/>
              <a:gd name="connsiteX13" fmla="*/ 0 w 9007390"/>
              <a:gd name="connsiteY13" fmla="*/ 0 h 8302556"/>
              <a:gd name="connsiteX0" fmla="*/ 0 w 9007390"/>
              <a:gd name="connsiteY0" fmla="*/ 0 h 8412527"/>
              <a:gd name="connsiteX1" fmla="*/ 5764696 w 9007390"/>
              <a:gd name="connsiteY1" fmla="*/ 0 h 8412527"/>
              <a:gd name="connsiteX2" fmla="*/ 5830713 w 9007390"/>
              <a:gd name="connsiteY2" fmla="*/ 0 h 8412527"/>
              <a:gd name="connsiteX3" fmla="*/ 5830713 w 9007390"/>
              <a:gd name="connsiteY3" fmla="*/ 2070 h 8412527"/>
              <a:gd name="connsiteX4" fmla="*/ 7408944 w 9007390"/>
              <a:gd name="connsiteY4" fmla="*/ 482263 h 8412527"/>
              <a:gd name="connsiteX5" fmla="*/ 8977023 w 9007390"/>
              <a:gd name="connsiteY5" fmla="*/ 3983604 h 8412527"/>
              <a:gd name="connsiteX6" fmla="*/ 8363102 w 9007390"/>
              <a:gd name="connsiteY6" fmla="*/ 6300202 h 8412527"/>
              <a:gd name="connsiteX7" fmla="*/ 7365315 w 9007390"/>
              <a:gd name="connsiteY7" fmla="*/ 7114349 h 8412527"/>
              <a:gd name="connsiteX8" fmla="*/ 6013594 w 9007390"/>
              <a:gd name="connsiteY8" fmla="*/ 8285259 h 8412527"/>
              <a:gd name="connsiteX9" fmla="*/ 5764730 w 9007390"/>
              <a:gd name="connsiteY9" fmla="*/ 7967207 h 8412527"/>
              <a:gd name="connsiteX10" fmla="*/ 5764696 w 9007390"/>
              <a:gd name="connsiteY10" fmla="*/ 7967208 h 8412527"/>
              <a:gd name="connsiteX11" fmla="*/ 5764662 w 9007390"/>
              <a:gd name="connsiteY11" fmla="*/ 7967207 h 8412527"/>
              <a:gd name="connsiteX12" fmla="*/ 0 w 9007390"/>
              <a:gd name="connsiteY12" fmla="*/ 7967207 h 8412527"/>
              <a:gd name="connsiteX13" fmla="*/ 0 w 9007390"/>
              <a:gd name="connsiteY13" fmla="*/ 0 h 8412527"/>
              <a:gd name="connsiteX0" fmla="*/ 0 w 9007390"/>
              <a:gd name="connsiteY0" fmla="*/ 0 h 7967208"/>
              <a:gd name="connsiteX1" fmla="*/ 5764696 w 9007390"/>
              <a:gd name="connsiteY1" fmla="*/ 0 h 7967208"/>
              <a:gd name="connsiteX2" fmla="*/ 5830713 w 9007390"/>
              <a:gd name="connsiteY2" fmla="*/ 0 h 7967208"/>
              <a:gd name="connsiteX3" fmla="*/ 5830713 w 9007390"/>
              <a:gd name="connsiteY3" fmla="*/ 2070 h 7967208"/>
              <a:gd name="connsiteX4" fmla="*/ 7408944 w 9007390"/>
              <a:gd name="connsiteY4" fmla="*/ 482263 h 7967208"/>
              <a:gd name="connsiteX5" fmla="*/ 8977023 w 9007390"/>
              <a:gd name="connsiteY5" fmla="*/ 3983604 h 7967208"/>
              <a:gd name="connsiteX6" fmla="*/ 8363102 w 9007390"/>
              <a:gd name="connsiteY6" fmla="*/ 6300202 h 7967208"/>
              <a:gd name="connsiteX7" fmla="*/ 7365315 w 9007390"/>
              <a:gd name="connsiteY7" fmla="*/ 7114349 h 7967208"/>
              <a:gd name="connsiteX8" fmla="*/ 6768967 w 9007390"/>
              <a:gd name="connsiteY8" fmla="*/ 7474226 h 7967208"/>
              <a:gd name="connsiteX9" fmla="*/ 5764730 w 9007390"/>
              <a:gd name="connsiteY9" fmla="*/ 7967207 h 7967208"/>
              <a:gd name="connsiteX10" fmla="*/ 5764696 w 9007390"/>
              <a:gd name="connsiteY10" fmla="*/ 7967208 h 7967208"/>
              <a:gd name="connsiteX11" fmla="*/ 5764662 w 9007390"/>
              <a:gd name="connsiteY11" fmla="*/ 7967207 h 7967208"/>
              <a:gd name="connsiteX12" fmla="*/ 0 w 9007390"/>
              <a:gd name="connsiteY12" fmla="*/ 7967207 h 7967208"/>
              <a:gd name="connsiteX13" fmla="*/ 0 w 9007390"/>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53063"/>
              <a:gd name="connsiteY0" fmla="*/ 0 h 7967208"/>
              <a:gd name="connsiteX1" fmla="*/ 5764696 w 9053063"/>
              <a:gd name="connsiteY1" fmla="*/ 0 h 7967208"/>
              <a:gd name="connsiteX2" fmla="*/ 5830713 w 9053063"/>
              <a:gd name="connsiteY2" fmla="*/ 0 h 7967208"/>
              <a:gd name="connsiteX3" fmla="*/ 5830713 w 9053063"/>
              <a:gd name="connsiteY3" fmla="*/ 2070 h 7967208"/>
              <a:gd name="connsiteX4" fmla="*/ 7408944 w 9053063"/>
              <a:gd name="connsiteY4" fmla="*/ 482263 h 7967208"/>
              <a:gd name="connsiteX5" fmla="*/ 8977023 w 9053063"/>
              <a:gd name="connsiteY5" fmla="*/ 3983604 h 7967208"/>
              <a:gd name="connsiteX6" fmla="*/ 8673202 w 9053063"/>
              <a:gd name="connsiteY6" fmla="*/ 5640244 h 7967208"/>
              <a:gd name="connsiteX7" fmla="*/ 7500488 w 9053063"/>
              <a:gd name="connsiteY7" fmla="*/ 7114349 h 7967208"/>
              <a:gd name="connsiteX8" fmla="*/ 6768967 w 9053063"/>
              <a:gd name="connsiteY8" fmla="*/ 7474226 h 7967208"/>
              <a:gd name="connsiteX9" fmla="*/ 5764730 w 9053063"/>
              <a:gd name="connsiteY9" fmla="*/ 7967207 h 7967208"/>
              <a:gd name="connsiteX10" fmla="*/ 5764696 w 9053063"/>
              <a:gd name="connsiteY10" fmla="*/ 7967208 h 7967208"/>
              <a:gd name="connsiteX11" fmla="*/ 5764662 w 9053063"/>
              <a:gd name="connsiteY11" fmla="*/ 7967207 h 7967208"/>
              <a:gd name="connsiteX12" fmla="*/ 0 w 9053063"/>
              <a:gd name="connsiteY12" fmla="*/ 7967207 h 7967208"/>
              <a:gd name="connsiteX13" fmla="*/ 0 w 9053063"/>
              <a:gd name="connsiteY13" fmla="*/ 0 h 7967208"/>
              <a:gd name="connsiteX0" fmla="*/ 0 w 9044869"/>
              <a:gd name="connsiteY0" fmla="*/ 0 h 7967208"/>
              <a:gd name="connsiteX1" fmla="*/ 5764696 w 9044869"/>
              <a:gd name="connsiteY1" fmla="*/ 0 h 7967208"/>
              <a:gd name="connsiteX2" fmla="*/ 5830713 w 9044869"/>
              <a:gd name="connsiteY2" fmla="*/ 0 h 7967208"/>
              <a:gd name="connsiteX3" fmla="*/ 5830713 w 9044869"/>
              <a:gd name="connsiteY3" fmla="*/ 2070 h 7967208"/>
              <a:gd name="connsiteX4" fmla="*/ 7408944 w 9044869"/>
              <a:gd name="connsiteY4" fmla="*/ 482263 h 7967208"/>
              <a:gd name="connsiteX5" fmla="*/ 8977023 w 9044869"/>
              <a:gd name="connsiteY5" fmla="*/ 3983604 h 7967208"/>
              <a:gd name="connsiteX6" fmla="*/ 8673202 w 9044869"/>
              <a:gd name="connsiteY6" fmla="*/ 5640244 h 7967208"/>
              <a:gd name="connsiteX7" fmla="*/ 7874200 w 9044869"/>
              <a:gd name="connsiteY7" fmla="*/ 6621368 h 7967208"/>
              <a:gd name="connsiteX8" fmla="*/ 6768967 w 9044869"/>
              <a:gd name="connsiteY8" fmla="*/ 7474226 h 7967208"/>
              <a:gd name="connsiteX9" fmla="*/ 5764730 w 9044869"/>
              <a:gd name="connsiteY9" fmla="*/ 7967207 h 7967208"/>
              <a:gd name="connsiteX10" fmla="*/ 5764696 w 9044869"/>
              <a:gd name="connsiteY10" fmla="*/ 7967208 h 7967208"/>
              <a:gd name="connsiteX11" fmla="*/ 5764662 w 9044869"/>
              <a:gd name="connsiteY11" fmla="*/ 7967207 h 7967208"/>
              <a:gd name="connsiteX12" fmla="*/ 0 w 9044869"/>
              <a:gd name="connsiteY12" fmla="*/ 7967207 h 7967208"/>
              <a:gd name="connsiteX13" fmla="*/ 0 w 9044869"/>
              <a:gd name="connsiteY13" fmla="*/ 0 h 7967208"/>
              <a:gd name="connsiteX0" fmla="*/ 0 w 9002925"/>
              <a:gd name="connsiteY0" fmla="*/ 0 h 7967208"/>
              <a:gd name="connsiteX1" fmla="*/ 5764696 w 9002925"/>
              <a:gd name="connsiteY1" fmla="*/ 0 h 7967208"/>
              <a:gd name="connsiteX2" fmla="*/ 5830713 w 9002925"/>
              <a:gd name="connsiteY2" fmla="*/ 0 h 7967208"/>
              <a:gd name="connsiteX3" fmla="*/ 5830713 w 9002925"/>
              <a:gd name="connsiteY3" fmla="*/ 2070 h 7967208"/>
              <a:gd name="connsiteX4" fmla="*/ 7408944 w 9002925"/>
              <a:gd name="connsiteY4" fmla="*/ 482263 h 7967208"/>
              <a:gd name="connsiteX5" fmla="*/ 8929315 w 9002925"/>
              <a:gd name="connsiteY5" fmla="*/ 3379305 h 7967208"/>
              <a:gd name="connsiteX6" fmla="*/ 8673202 w 9002925"/>
              <a:gd name="connsiteY6" fmla="*/ 5640244 h 7967208"/>
              <a:gd name="connsiteX7" fmla="*/ 7874200 w 9002925"/>
              <a:gd name="connsiteY7" fmla="*/ 6621368 h 7967208"/>
              <a:gd name="connsiteX8" fmla="*/ 6768967 w 9002925"/>
              <a:gd name="connsiteY8" fmla="*/ 7474226 h 7967208"/>
              <a:gd name="connsiteX9" fmla="*/ 5764730 w 9002925"/>
              <a:gd name="connsiteY9" fmla="*/ 7967207 h 7967208"/>
              <a:gd name="connsiteX10" fmla="*/ 5764696 w 9002925"/>
              <a:gd name="connsiteY10" fmla="*/ 7967208 h 7967208"/>
              <a:gd name="connsiteX11" fmla="*/ 5764662 w 9002925"/>
              <a:gd name="connsiteY11" fmla="*/ 7967207 h 7967208"/>
              <a:gd name="connsiteX12" fmla="*/ 0 w 9002925"/>
              <a:gd name="connsiteY12" fmla="*/ 7967207 h 7967208"/>
              <a:gd name="connsiteX13" fmla="*/ 0 w 9002925"/>
              <a:gd name="connsiteY13" fmla="*/ 0 h 7967208"/>
              <a:gd name="connsiteX0" fmla="*/ 0 w 9056560"/>
              <a:gd name="connsiteY0" fmla="*/ 0 h 7967208"/>
              <a:gd name="connsiteX1" fmla="*/ 5764696 w 9056560"/>
              <a:gd name="connsiteY1" fmla="*/ 0 h 7967208"/>
              <a:gd name="connsiteX2" fmla="*/ 5830713 w 9056560"/>
              <a:gd name="connsiteY2" fmla="*/ 0 h 7967208"/>
              <a:gd name="connsiteX3" fmla="*/ 5830713 w 9056560"/>
              <a:gd name="connsiteY3" fmla="*/ 2070 h 7967208"/>
              <a:gd name="connsiteX4" fmla="*/ 7408944 w 9056560"/>
              <a:gd name="connsiteY4" fmla="*/ 482263 h 7967208"/>
              <a:gd name="connsiteX5" fmla="*/ 8929315 w 9056560"/>
              <a:gd name="connsiteY5" fmla="*/ 3379305 h 7967208"/>
              <a:gd name="connsiteX6" fmla="*/ 8673202 w 9056560"/>
              <a:gd name="connsiteY6" fmla="*/ 5640244 h 7967208"/>
              <a:gd name="connsiteX7" fmla="*/ 7874200 w 9056560"/>
              <a:gd name="connsiteY7" fmla="*/ 6621368 h 7967208"/>
              <a:gd name="connsiteX8" fmla="*/ 6768967 w 9056560"/>
              <a:gd name="connsiteY8" fmla="*/ 7474226 h 7967208"/>
              <a:gd name="connsiteX9" fmla="*/ 5764730 w 9056560"/>
              <a:gd name="connsiteY9" fmla="*/ 7967207 h 7967208"/>
              <a:gd name="connsiteX10" fmla="*/ 5764696 w 9056560"/>
              <a:gd name="connsiteY10" fmla="*/ 7967208 h 7967208"/>
              <a:gd name="connsiteX11" fmla="*/ 5764662 w 9056560"/>
              <a:gd name="connsiteY11" fmla="*/ 7967207 h 7967208"/>
              <a:gd name="connsiteX12" fmla="*/ 0 w 9056560"/>
              <a:gd name="connsiteY12" fmla="*/ 7967207 h 7967208"/>
              <a:gd name="connsiteX13" fmla="*/ 0 w 9056560"/>
              <a:gd name="connsiteY13" fmla="*/ 0 h 7967208"/>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3056"/>
              <a:gd name="connsiteY0" fmla="*/ 93591 h 8060799"/>
              <a:gd name="connsiteX1" fmla="*/ 5764696 w 8683056"/>
              <a:gd name="connsiteY1" fmla="*/ 93591 h 8060799"/>
              <a:gd name="connsiteX2" fmla="*/ 5830713 w 8683056"/>
              <a:gd name="connsiteY2" fmla="*/ 93591 h 8060799"/>
              <a:gd name="connsiteX3" fmla="*/ 5830713 w 8683056"/>
              <a:gd name="connsiteY3" fmla="*/ 95661 h 8060799"/>
              <a:gd name="connsiteX4" fmla="*/ 7408944 w 8683056"/>
              <a:gd name="connsiteY4" fmla="*/ 575854 h 8060799"/>
              <a:gd name="connsiteX5" fmla="*/ 8261405 w 8683056"/>
              <a:gd name="connsiteY5" fmla="*/ 3528555 h 8060799"/>
              <a:gd name="connsiteX6" fmla="*/ 8673202 w 8683056"/>
              <a:gd name="connsiteY6" fmla="*/ 5733835 h 8060799"/>
              <a:gd name="connsiteX7" fmla="*/ 7874200 w 8683056"/>
              <a:gd name="connsiteY7" fmla="*/ 6714959 h 8060799"/>
              <a:gd name="connsiteX8" fmla="*/ 6768967 w 8683056"/>
              <a:gd name="connsiteY8" fmla="*/ 7567817 h 8060799"/>
              <a:gd name="connsiteX9" fmla="*/ 5764730 w 8683056"/>
              <a:gd name="connsiteY9" fmla="*/ 8060798 h 8060799"/>
              <a:gd name="connsiteX10" fmla="*/ 5764696 w 8683056"/>
              <a:gd name="connsiteY10" fmla="*/ 8060799 h 8060799"/>
              <a:gd name="connsiteX11" fmla="*/ 5764662 w 8683056"/>
              <a:gd name="connsiteY11" fmla="*/ 8060798 h 8060799"/>
              <a:gd name="connsiteX12" fmla="*/ 0 w 8683056"/>
              <a:gd name="connsiteY12" fmla="*/ 8060798 h 8060799"/>
              <a:gd name="connsiteX13" fmla="*/ 0 w 8683056"/>
              <a:gd name="connsiteY13" fmla="*/ 93591 h 8060799"/>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1513"/>
              <a:gd name="connsiteY0" fmla="*/ 0 h 7967208"/>
              <a:gd name="connsiteX1" fmla="*/ 5764696 w 8681513"/>
              <a:gd name="connsiteY1" fmla="*/ 0 h 7967208"/>
              <a:gd name="connsiteX2" fmla="*/ 5830713 w 8681513"/>
              <a:gd name="connsiteY2" fmla="*/ 0 h 7967208"/>
              <a:gd name="connsiteX3" fmla="*/ 5830713 w 8681513"/>
              <a:gd name="connsiteY3" fmla="*/ 2070 h 7967208"/>
              <a:gd name="connsiteX4" fmla="*/ 7782228 w 8681513"/>
              <a:gd name="connsiteY4" fmla="*/ 482263 h 7967208"/>
              <a:gd name="connsiteX5" fmla="*/ 8261405 w 8681513"/>
              <a:gd name="connsiteY5" fmla="*/ 3434964 h 7967208"/>
              <a:gd name="connsiteX6" fmla="*/ 8673202 w 8681513"/>
              <a:gd name="connsiteY6" fmla="*/ 5640244 h 7967208"/>
              <a:gd name="connsiteX7" fmla="*/ 7874200 w 8681513"/>
              <a:gd name="connsiteY7" fmla="*/ 6621368 h 7967208"/>
              <a:gd name="connsiteX8" fmla="*/ 6768967 w 8681513"/>
              <a:gd name="connsiteY8" fmla="*/ 7474226 h 7967208"/>
              <a:gd name="connsiteX9" fmla="*/ 5764730 w 8681513"/>
              <a:gd name="connsiteY9" fmla="*/ 7967207 h 7967208"/>
              <a:gd name="connsiteX10" fmla="*/ 5764696 w 8681513"/>
              <a:gd name="connsiteY10" fmla="*/ 7967208 h 7967208"/>
              <a:gd name="connsiteX11" fmla="*/ 5764662 w 8681513"/>
              <a:gd name="connsiteY11" fmla="*/ 7967207 h 7967208"/>
              <a:gd name="connsiteX12" fmla="*/ 0 w 8681513"/>
              <a:gd name="connsiteY12" fmla="*/ 7967207 h 7967208"/>
              <a:gd name="connsiteX13" fmla="*/ 0 w 8681513"/>
              <a:gd name="connsiteY13" fmla="*/ 0 h 7967208"/>
              <a:gd name="connsiteX0" fmla="*/ 0 w 8681001"/>
              <a:gd name="connsiteY0" fmla="*/ 0 h 7967208"/>
              <a:gd name="connsiteX1" fmla="*/ 5764696 w 8681001"/>
              <a:gd name="connsiteY1" fmla="*/ 0 h 7967208"/>
              <a:gd name="connsiteX2" fmla="*/ 5830713 w 8681001"/>
              <a:gd name="connsiteY2" fmla="*/ 0 h 7967208"/>
              <a:gd name="connsiteX3" fmla="*/ 5830713 w 8681001"/>
              <a:gd name="connsiteY3" fmla="*/ 2070 h 7967208"/>
              <a:gd name="connsiteX4" fmla="*/ 7936692 w 8681001"/>
              <a:gd name="connsiteY4" fmla="*/ 579639 h 7967208"/>
              <a:gd name="connsiteX5" fmla="*/ 8261405 w 8681001"/>
              <a:gd name="connsiteY5" fmla="*/ 3434964 h 7967208"/>
              <a:gd name="connsiteX6" fmla="*/ 8673202 w 8681001"/>
              <a:gd name="connsiteY6" fmla="*/ 5640244 h 7967208"/>
              <a:gd name="connsiteX7" fmla="*/ 7874200 w 8681001"/>
              <a:gd name="connsiteY7" fmla="*/ 6621368 h 7967208"/>
              <a:gd name="connsiteX8" fmla="*/ 6768967 w 8681001"/>
              <a:gd name="connsiteY8" fmla="*/ 7474226 h 7967208"/>
              <a:gd name="connsiteX9" fmla="*/ 5764730 w 8681001"/>
              <a:gd name="connsiteY9" fmla="*/ 7967207 h 7967208"/>
              <a:gd name="connsiteX10" fmla="*/ 5764696 w 8681001"/>
              <a:gd name="connsiteY10" fmla="*/ 7967208 h 7967208"/>
              <a:gd name="connsiteX11" fmla="*/ 5764662 w 8681001"/>
              <a:gd name="connsiteY11" fmla="*/ 7967207 h 7967208"/>
              <a:gd name="connsiteX12" fmla="*/ 0 w 8681001"/>
              <a:gd name="connsiteY12" fmla="*/ 7967207 h 7967208"/>
              <a:gd name="connsiteX13" fmla="*/ 0 w 8681001"/>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5830713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5830713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6500050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6500050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0303"/>
              <a:gd name="connsiteY0" fmla="*/ 0 h 7967208"/>
              <a:gd name="connsiteX1" fmla="*/ 5764696 w 8680303"/>
              <a:gd name="connsiteY1" fmla="*/ 0 h 7967208"/>
              <a:gd name="connsiteX2" fmla="*/ 5830713 w 8680303"/>
              <a:gd name="connsiteY2" fmla="*/ 0 h 7967208"/>
              <a:gd name="connsiteX3" fmla="*/ 6500050 w 8680303"/>
              <a:gd name="connsiteY3" fmla="*/ 2070 h 7967208"/>
              <a:gd name="connsiteX4" fmla="*/ 8181259 w 8680303"/>
              <a:gd name="connsiteY4" fmla="*/ 818656 h 7967208"/>
              <a:gd name="connsiteX5" fmla="*/ 8261405 w 8680303"/>
              <a:gd name="connsiteY5" fmla="*/ 3434964 h 7967208"/>
              <a:gd name="connsiteX6" fmla="*/ 8673202 w 8680303"/>
              <a:gd name="connsiteY6" fmla="*/ 5640244 h 7967208"/>
              <a:gd name="connsiteX7" fmla="*/ 7874200 w 8680303"/>
              <a:gd name="connsiteY7" fmla="*/ 6621368 h 7967208"/>
              <a:gd name="connsiteX8" fmla="*/ 6768967 w 8680303"/>
              <a:gd name="connsiteY8" fmla="*/ 7474226 h 7967208"/>
              <a:gd name="connsiteX9" fmla="*/ 5764730 w 8680303"/>
              <a:gd name="connsiteY9" fmla="*/ 7967207 h 7967208"/>
              <a:gd name="connsiteX10" fmla="*/ 5764696 w 8680303"/>
              <a:gd name="connsiteY10" fmla="*/ 7967208 h 7967208"/>
              <a:gd name="connsiteX11" fmla="*/ 5764662 w 8680303"/>
              <a:gd name="connsiteY11" fmla="*/ 7967207 h 7967208"/>
              <a:gd name="connsiteX12" fmla="*/ 0 w 8680303"/>
              <a:gd name="connsiteY12" fmla="*/ 7967207 h 7967208"/>
              <a:gd name="connsiteX13" fmla="*/ 0 w 8680303"/>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50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49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030966 w 8680204"/>
              <a:gd name="connsiteY10" fmla="*/ 7958356 h 8066899"/>
              <a:gd name="connsiteX11" fmla="*/ 0 w 8680204"/>
              <a:gd name="connsiteY11" fmla="*/ 7967207 h 8066899"/>
              <a:gd name="connsiteX12" fmla="*/ 0 w 8680204"/>
              <a:gd name="connsiteY12" fmla="*/ 0 h 8066899"/>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5764730 w 8680204"/>
              <a:gd name="connsiteY8" fmla="*/ 7967207 h 8383274"/>
              <a:gd name="connsiteX9" fmla="*/ 5764696 w 8680204"/>
              <a:gd name="connsiteY9" fmla="*/ 7967208 h 8383274"/>
              <a:gd name="connsiteX10" fmla="*/ 4786401 w 8680204"/>
              <a:gd name="connsiteY10" fmla="*/ 8383274 h 8383274"/>
              <a:gd name="connsiteX11" fmla="*/ 0 w 8680204"/>
              <a:gd name="connsiteY11" fmla="*/ 7967207 h 8383274"/>
              <a:gd name="connsiteX12" fmla="*/ 0 w 8680204"/>
              <a:gd name="connsiteY12" fmla="*/ 0 h 8383274"/>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6485556 w 8680204"/>
              <a:gd name="connsiteY8" fmla="*/ 7958356 h 8383274"/>
              <a:gd name="connsiteX9" fmla="*/ 4786401 w 8680204"/>
              <a:gd name="connsiteY9" fmla="*/ 8383274 h 8383274"/>
              <a:gd name="connsiteX10" fmla="*/ 0 w 8680204"/>
              <a:gd name="connsiteY10" fmla="*/ 7967207 h 8383274"/>
              <a:gd name="connsiteX11" fmla="*/ 0 w 8680204"/>
              <a:gd name="connsiteY11" fmla="*/ 0 h 8383274"/>
              <a:gd name="connsiteX0" fmla="*/ 0 w 8680204"/>
              <a:gd name="connsiteY0" fmla="*/ 0 h 8165873"/>
              <a:gd name="connsiteX1" fmla="*/ 5764696 w 8680204"/>
              <a:gd name="connsiteY1" fmla="*/ 0 h 8165873"/>
              <a:gd name="connsiteX2" fmla="*/ 5830713 w 8680204"/>
              <a:gd name="connsiteY2" fmla="*/ 0 h 8165873"/>
              <a:gd name="connsiteX3" fmla="*/ 6937693 w 8680204"/>
              <a:gd name="connsiteY3" fmla="*/ 179119 h 8165873"/>
              <a:gd name="connsiteX4" fmla="*/ 8219876 w 8680204"/>
              <a:gd name="connsiteY4" fmla="*/ 1128493 h 8165873"/>
              <a:gd name="connsiteX5" fmla="*/ 8261405 w 8680204"/>
              <a:gd name="connsiteY5" fmla="*/ 3434964 h 8165873"/>
              <a:gd name="connsiteX6" fmla="*/ 8673202 w 8680204"/>
              <a:gd name="connsiteY6" fmla="*/ 5640244 h 8165873"/>
              <a:gd name="connsiteX7" fmla="*/ 7874200 w 8680204"/>
              <a:gd name="connsiteY7" fmla="*/ 6621368 h 8165873"/>
              <a:gd name="connsiteX8" fmla="*/ 6485556 w 8680204"/>
              <a:gd name="connsiteY8" fmla="*/ 7958356 h 8165873"/>
              <a:gd name="connsiteX9" fmla="*/ 4773528 w 8680204"/>
              <a:gd name="connsiteY9" fmla="*/ 8161963 h 8165873"/>
              <a:gd name="connsiteX10" fmla="*/ 0 w 8680204"/>
              <a:gd name="connsiteY10" fmla="*/ 7967207 h 8165873"/>
              <a:gd name="connsiteX11" fmla="*/ 0 w 8680204"/>
              <a:gd name="connsiteY11" fmla="*/ 0 h 8165873"/>
              <a:gd name="connsiteX0" fmla="*/ 0 w 8680204"/>
              <a:gd name="connsiteY0" fmla="*/ 0 h 8168221"/>
              <a:gd name="connsiteX1" fmla="*/ 5764696 w 8680204"/>
              <a:gd name="connsiteY1" fmla="*/ 0 h 8168221"/>
              <a:gd name="connsiteX2" fmla="*/ 5830713 w 8680204"/>
              <a:gd name="connsiteY2" fmla="*/ 0 h 8168221"/>
              <a:gd name="connsiteX3" fmla="*/ 6937693 w 8680204"/>
              <a:gd name="connsiteY3" fmla="*/ 179119 h 8168221"/>
              <a:gd name="connsiteX4" fmla="*/ 8219876 w 8680204"/>
              <a:gd name="connsiteY4" fmla="*/ 1128493 h 8168221"/>
              <a:gd name="connsiteX5" fmla="*/ 8261405 w 8680204"/>
              <a:gd name="connsiteY5" fmla="*/ 3434964 h 8168221"/>
              <a:gd name="connsiteX6" fmla="*/ 8673202 w 8680204"/>
              <a:gd name="connsiteY6" fmla="*/ 5640244 h 8168221"/>
              <a:gd name="connsiteX7" fmla="*/ 7874200 w 8680204"/>
              <a:gd name="connsiteY7" fmla="*/ 6621368 h 8168221"/>
              <a:gd name="connsiteX8" fmla="*/ 6524172 w 8680204"/>
              <a:gd name="connsiteY8" fmla="*/ 7781308 h 8168221"/>
              <a:gd name="connsiteX9" fmla="*/ 4773528 w 8680204"/>
              <a:gd name="connsiteY9" fmla="*/ 8161963 h 8168221"/>
              <a:gd name="connsiteX10" fmla="*/ 0 w 8680204"/>
              <a:gd name="connsiteY10" fmla="*/ 7967207 h 8168221"/>
              <a:gd name="connsiteX11" fmla="*/ 0 w 8680204"/>
              <a:gd name="connsiteY11" fmla="*/ 0 h 8168221"/>
              <a:gd name="connsiteX0" fmla="*/ 0 w 8677238"/>
              <a:gd name="connsiteY0" fmla="*/ 0 h 8168221"/>
              <a:gd name="connsiteX1" fmla="*/ 5764696 w 8677238"/>
              <a:gd name="connsiteY1" fmla="*/ 0 h 8168221"/>
              <a:gd name="connsiteX2" fmla="*/ 5830713 w 8677238"/>
              <a:gd name="connsiteY2" fmla="*/ 0 h 8168221"/>
              <a:gd name="connsiteX3" fmla="*/ 6937693 w 8677238"/>
              <a:gd name="connsiteY3" fmla="*/ 179119 h 8168221"/>
              <a:gd name="connsiteX4" fmla="*/ 8219876 w 8677238"/>
              <a:gd name="connsiteY4" fmla="*/ 1128493 h 8168221"/>
              <a:gd name="connsiteX5" fmla="*/ 8261405 w 8677238"/>
              <a:gd name="connsiteY5" fmla="*/ 3434964 h 8168221"/>
              <a:gd name="connsiteX6" fmla="*/ 8673202 w 8677238"/>
              <a:gd name="connsiteY6" fmla="*/ 5640244 h 8168221"/>
              <a:gd name="connsiteX7" fmla="*/ 7977175 w 8677238"/>
              <a:gd name="connsiteY7" fmla="*/ 6780713 h 8168221"/>
              <a:gd name="connsiteX8" fmla="*/ 6524172 w 8677238"/>
              <a:gd name="connsiteY8" fmla="*/ 7781308 h 8168221"/>
              <a:gd name="connsiteX9" fmla="*/ 4773528 w 8677238"/>
              <a:gd name="connsiteY9" fmla="*/ 8161963 h 8168221"/>
              <a:gd name="connsiteX10" fmla="*/ 0 w 8677238"/>
              <a:gd name="connsiteY10" fmla="*/ 7967207 h 8168221"/>
              <a:gd name="connsiteX11" fmla="*/ 0 w 8677238"/>
              <a:gd name="connsiteY11" fmla="*/ 0 h 8168221"/>
              <a:gd name="connsiteX0" fmla="*/ 0 w 8677240"/>
              <a:gd name="connsiteY0" fmla="*/ 0 h 8168221"/>
              <a:gd name="connsiteX1" fmla="*/ 5764696 w 8677240"/>
              <a:gd name="connsiteY1" fmla="*/ 0 h 8168221"/>
              <a:gd name="connsiteX2" fmla="*/ 5830713 w 8677240"/>
              <a:gd name="connsiteY2" fmla="*/ 0 h 8168221"/>
              <a:gd name="connsiteX3" fmla="*/ 6937693 w 8677240"/>
              <a:gd name="connsiteY3" fmla="*/ 179119 h 8168221"/>
              <a:gd name="connsiteX4" fmla="*/ 8219876 w 8677240"/>
              <a:gd name="connsiteY4" fmla="*/ 1128493 h 8168221"/>
              <a:gd name="connsiteX5" fmla="*/ 8261405 w 8677240"/>
              <a:gd name="connsiteY5" fmla="*/ 3434964 h 8168221"/>
              <a:gd name="connsiteX6" fmla="*/ 8673202 w 8677240"/>
              <a:gd name="connsiteY6" fmla="*/ 5640244 h 8168221"/>
              <a:gd name="connsiteX7" fmla="*/ 7977175 w 8677240"/>
              <a:gd name="connsiteY7" fmla="*/ 6780713 h 8168221"/>
              <a:gd name="connsiteX8" fmla="*/ 6524172 w 8677240"/>
              <a:gd name="connsiteY8" fmla="*/ 7781308 h 8168221"/>
              <a:gd name="connsiteX9" fmla="*/ 4773528 w 8677240"/>
              <a:gd name="connsiteY9" fmla="*/ 8161963 h 8168221"/>
              <a:gd name="connsiteX10" fmla="*/ 0 w 8677240"/>
              <a:gd name="connsiteY10" fmla="*/ 7967207 h 8168221"/>
              <a:gd name="connsiteX11" fmla="*/ 0 w 8677240"/>
              <a:gd name="connsiteY11" fmla="*/ 0 h 8168221"/>
              <a:gd name="connsiteX0" fmla="*/ 0 w 8685185"/>
              <a:gd name="connsiteY0" fmla="*/ 0 h 8168221"/>
              <a:gd name="connsiteX1" fmla="*/ 5764696 w 8685185"/>
              <a:gd name="connsiteY1" fmla="*/ 0 h 8168221"/>
              <a:gd name="connsiteX2" fmla="*/ 5830713 w 8685185"/>
              <a:gd name="connsiteY2" fmla="*/ 0 h 8168221"/>
              <a:gd name="connsiteX3" fmla="*/ 6937693 w 8685185"/>
              <a:gd name="connsiteY3" fmla="*/ 179119 h 8168221"/>
              <a:gd name="connsiteX4" fmla="*/ 8219876 w 8685185"/>
              <a:gd name="connsiteY4" fmla="*/ 1128493 h 8168221"/>
              <a:gd name="connsiteX5" fmla="*/ 8261405 w 8685185"/>
              <a:gd name="connsiteY5" fmla="*/ 3434964 h 8168221"/>
              <a:gd name="connsiteX6" fmla="*/ 8673202 w 8685185"/>
              <a:gd name="connsiteY6" fmla="*/ 5640244 h 8168221"/>
              <a:gd name="connsiteX7" fmla="*/ 7732609 w 8685185"/>
              <a:gd name="connsiteY7" fmla="*/ 7081697 h 8168221"/>
              <a:gd name="connsiteX8" fmla="*/ 6524172 w 8685185"/>
              <a:gd name="connsiteY8" fmla="*/ 7781308 h 8168221"/>
              <a:gd name="connsiteX9" fmla="*/ 4773528 w 8685185"/>
              <a:gd name="connsiteY9" fmla="*/ 8161963 h 8168221"/>
              <a:gd name="connsiteX10" fmla="*/ 0 w 8685185"/>
              <a:gd name="connsiteY10" fmla="*/ 7967207 h 8168221"/>
              <a:gd name="connsiteX11" fmla="*/ 0 w 8685185"/>
              <a:gd name="connsiteY11" fmla="*/ 0 h 8168221"/>
              <a:gd name="connsiteX0" fmla="*/ 0 w 8686003"/>
              <a:gd name="connsiteY0" fmla="*/ 0 h 8168221"/>
              <a:gd name="connsiteX1" fmla="*/ 5764696 w 8686003"/>
              <a:gd name="connsiteY1" fmla="*/ 0 h 8168221"/>
              <a:gd name="connsiteX2" fmla="*/ 5830713 w 8686003"/>
              <a:gd name="connsiteY2" fmla="*/ 0 h 8168221"/>
              <a:gd name="connsiteX3" fmla="*/ 6937693 w 8686003"/>
              <a:gd name="connsiteY3" fmla="*/ 179119 h 8168221"/>
              <a:gd name="connsiteX4" fmla="*/ 8025445 w 8686003"/>
              <a:gd name="connsiteY4" fmla="*/ 1145208 h 8168221"/>
              <a:gd name="connsiteX5" fmla="*/ 8261405 w 8686003"/>
              <a:gd name="connsiteY5" fmla="*/ 3434964 h 8168221"/>
              <a:gd name="connsiteX6" fmla="*/ 8673202 w 8686003"/>
              <a:gd name="connsiteY6" fmla="*/ 5640244 h 8168221"/>
              <a:gd name="connsiteX7" fmla="*/ 7732609 w 8686003"/>
              <a:gd name="connsiteY7" fmla="*/ 7081697 h 8168221"/>
              <a:gd name="connsiteX8" fmla="*/ 6524172 w 8686003"/>
              <a:gd name="connsiteY8" fmla="*/ 7781308 h 8168221"/>
              <a:gd name="connsiteX9" fmla="*/ 4773528 w 8686003"/>
              <a:gd name="connsiteY9" fmla="*/ 8161963 h 8168221"/>
              <a:gd name="connsiteX10" fmla="*/ 0 w 8686003"/>
              <a:gd name="connsiteY10" fmla="*/ 7967207 h 8168221"/>
              <a:gd name="connsiteX11" fmla="*/ 0 w 8686003"/>
              <a:gd name="connsiteY11" fmla="*/ 0 h 8168221"/>
              <a:gd name="connsiteX0" fmla="*/ 0 w 8877078"/>
              <a:gd name="connsiteY0" fmla="*/ 0 h 8168221"/>
              <a:gd name="connsiteX1" fmla="*/ 5764696 w 8877078"/>
              <a:gd name="connsiteY1" fmla="*/ 0 h 8168221"/>
              <a:gd name="connsiteX2" fmla="*/ 5830713 w 8877078"/>
              <a:gd name="connsiteY2" fmla="*/ 0 h 8168221"/>
              <a:gd name="connsiteX3" fmla="*/ 6937693 w 8877078"/>
              <a:gd name="connsiteY3" fmla="*/ 179119 h 8168221"/>
              <a:gd name="connsiteX4" fmla="*/ 8025445 w 8877078"/>
              <a:gd name="connsiteY4" fmla="*/ 1145208 h 8168221"/>
              <a:gd name="connsiteX5" fmla="*/ 8261405 w 8877078"/>
              <a:gd name="connsiteY5" fmla="*/ 3434964 h 8168221"/>
              <a:gd name="connsiteX6" fmla="*/ 8867633 w 8877078"/>
              <a:gd name="connsiteY6" fmla="*/ 5673674 h 8168221"/>
              <a:gd name="connsiteX7" fmla="*/ 7732609 w 8877078"/>
              <a:gd name="connsiteY7" fmla="*/ 7081697 h 8168221"/>
              <a:gd name="connsiteX8" fmla="*/ 6524172 w 8877078"/>
              <a:gd name="connsiteY8" fmla="*/ 7781308 h 8168221"/>
              <a:gd name="connsiteX9" fmla="*/ 4773528 w 8877078"/>
              <a:gd name="connsiteY9" fmla="*/ 8161963 h 8168221"/>
              <a:gd name="connsiteX10" fmla="*/ 0 w 8877078"/>
              <a:gd name="connsiteY10" fmla="*/ 7967207 h 8168221"/>
              <a:gd name="connsiteX11" fmla="*/ 0 w 8877078"/>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7463" h="8168221">
                <a:moveTo>
                  <a:pt x="0" y="0"/>
                </a:moveTo>
                <a:lnTo>
                  <a:pt x="5764696" y="0"/>
                </a:lnTo>
                <a:lnTo>
                  <a:pt x="5830713" y="0"/>
                </a:lnTo>
                <a:cubicBezTo>
                  <a:pt x="6026213" y="29853"/>
                  <a:pt x="6571904" y="-11749"/>
                  <a:pt x="6937693" y="179119"/>
                </a:cubicBezTo>
                <a:cubicBezTo>
                  <a:pt x="7303482" y="369987"/>
                  <a:pt x="7804826" y="602567"/>
                  <a:pt x="8025445" y="1145208"/>
                </a:cubicBezTo>
                <a:cubicBezTo>
                  <a:pt x="8246064" y="1687849"/>
                  <a:pt x="8121040" y="2680220"/>
                  <a:pt x="8261405" y="3434964"/>
                </a:cubicBezTo>
                <a:cubicBezTo>
                  <a:pt x="8401770" y="4189708"/>
                  <a:pt x="8957791" y="5056135"/>
                  <a:pt x="8867633" y="5673674"/>
                </a:cubicBezTo>
                <a:cubicBezTo>
                  <a:pt x="8777475" y="6291213"/>
                  <a:pt x="8366228" y="6730425"/>
                  <a:pt x="7720458" y="7140198"/>
                </a:cubicBezTo>
                <a:cubicBezTo>
                  <a:pt x="7074688" y="7549971"/>
                  <a:pt x="7015327" y="7611014"/>
                  <a:pt x="6524172" y="7781308"/>
                </a:cubicBezTo>
                <a:cubicBezTo>
                  <a:pt x="6033017" y="7951602"/>
                  <a:pt x="5860890" y="8130980"/>
                  <a:pt x="4773528" y="8161963"/>
                </a:cubicBezTo>
                <a:cubicBezTo>
                  <a:pt x="3686166" y="8192946"/>
                  <a:pt x="1595467" y="8105896"/>
                  <a:pt x="0" y="7967207"/>
                </a:cubicBezTo>
                <a:lnTo>
                  <a:pt x="0" y="0"/>
                </a:lnTo>
                <a:close/>
              </a:path>
            </a:pathLst>
          </a:custGeom>
          <a:noFill/>
          <a:ln w="6350">
            <a:solidFill>
              <a:srgbClr val="6B6B6B">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Freeform 24"/>
          <p:cNvSpPr/>
          <p:nvPr/>
        </p:nvSpPr>
        <p:spPr>
          <a:xfrm>
            <a:off x="-516234" y="-486335"/>
            <a:ext cx="5809575" cy="7771359"/>
          </a:xfrm>
          <a:custGeom>
            <a:avLst/>
            <a:gdLst>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13" fmla="*/ 0 w 8977023"/>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38923"/>
              <a:gd name="connsiteY0" fmla="*/ 0 h 7967208"/>
              <a:gd name="connsiteX1" fmla="*/ 5764696 w 9038923"/>
              <a:gd name="connsiteY1" fmla="*/ 0 h 7967208"/>
              <a:gd name="connsiteX2" fmla="*/ 5830713 w 9038923"/>
              <a:gd name="connsiteY2" fmla="*/ 0 h 7967208"/>
              <a:gd name="connsiteX3" fmla="*/ 5830713 w 9038923"/>
              <a:gd name="connsiteY3" fmla="*/ 2070 h 7967208"/>
              <a:gd name="connsiteX4" fmla="*/ 7408944 w 9038923"/>
              <a:gd name="connsiteY4" fmla="*/ 482263 h 7967208"/>
              <a:gd name="connsiteX5" fmla="*/ 8977023 w 9038923"/>
              <a:gd name="connsiteY5" fmla="*/ 3983604 h 7967208"/>
              <a:gd name="connsiteX6" fmla="*/ 5930002 w 9038923"/>
              <a:gd name="connsiteY6" fmla="*/ 7962025 h 7967208"/>
              <a:gd name="connsiteX7" fmla="*/ 5830713 w 9038923"/>
              <a:gd name="connsiteY7" fmla="*/ 7965138 h 7967208"/>
              <a:gd name="connsiteX8" fmla="*/ 5830713 w 9038923"/>
              <a:gd name="connsiteY8" fmla="*/ 7967207 h 7967208"/>
              <a:gd name="connsiteX9" fmla="*/ 5764730 w 9038923"/>
              <a:gd name="connsiteY9" fmla="*/ 7967207 h 7967208"/>
              <a:gd name="connsiteX10" fmla="*/ 5764696 w 9038923"/>
              <a:gd name="connsiteY10" fmla="*/ 7967208 h 7967208"/>
              <a:gd name="connsiteX11" fmla="*/ 5764662 w 9038923"/>
              <a:gd name="connsiteY11" fmla="*/ 7967207 h 7967208"/>
              <a:gd name="connsiteX12" fmla="*/ 0 w 9038923"/>
              <a:gd name="connsiteY12" fmla="*/ 7967207 h 7967208"/>
              <a:gd name="connsiteX13" fmla="*/ 0 w 9038923"/>
              <a:gd name="connsiteY13" fmla="*/ 0 h 7967208"/>
              <a:gd name="connsiteX0" fmla="*/ 0 w 9102703"/>
              <a:gd name="connsiteY0" fmla="*/ 0 h 7967208"/>
              <a:gd name="connsiteX1" fmla="*/ 5764696 w 9102703"/>
              <a:gd name="connsiteY1" fmla="*/ 0 h 7967208"/>
              <a:gd name="connsiteX2" fmla="*/ 5830713 w 9102703"/>
              <a:gd name="connsiteY2" fmla="*/ 0 h 7967208"/>
              <a:gd name="connsiteX3" fmla="*/ 5830713 w 9102703"/>
              <a:gd name="connsiteY3" fmla="*/ 2070 h 7967208"/>
              <a:gd name="connsiteX4" fmla="*/ 7408944 w 9102703"/>
              <a:gd name="connsiteY4" fmla="*/ 482263 h 7967208"/>
              <a:gd name="connsiteX5" fmla="*/ 8977023 w 9102703"/>
              <a:gd name="connsiteY5" fmla="*/ 3983604 h 7967208"/>
              <a:gd name="connsiteX6" fmla="*/ 7854218 w 9102703"/>
              <a:gd name="connsiteY6" fmla="*/ 6769329 h 7967208"/>
              <a:gd name="connsiteX7" fmla="*/ 5830713 w 9102703"/>
              <a:gd name="connsiteY7" fmla="*/ 7965138 h 7967208"/>
              <a:gd name="connsiteX8" fmla="*/ 5830713 w 9102703"/>
              <a:gd name="connsiteY8" fmla="*/ 7967207 h 7967208"/>
              <a:gd name="connsiteX9" fmla="*/ 5764730 w 9102703"/>
              <a:gd name="connsiteY9" fmla="*/ 7967207 h 7967208"/>
              <a:gd name="connsiteX10" fmla="*/ 5764696 w 9102703"/>
              <a:gd name="connsiteY10" fmla="*/ 7967208 h 7967208"/>
              <a:gd name="connsiteX11" fmla="*/ 5764662 w 9102703"/>
              <a:gd name="connsiteY11" fmla="*/ 7967207 h 7967208"/>
              <a:gd name="connsiteX12" fmla="*/ 0 w 9102703"/>
              <a:gd name="connsiteY12" fmla="*/ 7967207 h 7967208"/>
              <a:gd name="connsiteX13" fmla="*/ 0 w 9102703"/>
              <a:gd name="connsiteY13" fmla="*/ 0 h 7967208"/>
              <a:gd name="connsiteX0" fmla="*/ 0 w 8991013"/>
              <a:gd name="connsiteY0" fmla="*/ 0 h 7967208"/>
              <a:gd name="connsiteX1" fmla="*/ 5764696 w 8991013"/>
              <a:gd name="connsiteY1" fmla="*/ 0 h 7967208"/>
              <a:gd name="connsiteX2" fmla="*/ 5830713 w 8991013"/>
              <a:gd name="connsiteY2" fmla="*/ 0 h 7967208"/>
              <a:gd name="connsiteX3" fmla="*/ 5830713 w 8991013"/>
              <a:gd name="connsiteY3" fmla="*/ 2070 h 7967208"/>
              <a:gd name="connsiteX4" fmla="*/ 7408944 w 8991013"/>
              <a:gd name="connsiteY4" fmla="*/ 482263 h 7967208"/>
              <a:gd name="connsiteX5" fmla="*/ 8977023 w 8991013"/>
              <a:gd name="connsiteY5" fmla="*/ 3983604 h 7967208"/>
              <a:gd name="connsiteX6" fmla="*/ 7854218 w 8991013"/>
              <a:gd name="connsiteY6" fmla="*/ 6769329 h 7967208"/>
              <a:gd name="connsiteX7" fmla="*/ 5830713 w 8991013"/>
              <a:gd name="connsiteY7" fmla="*/ 7965138 h 7967208"/>
              <a:gd name="connsiteX8" fmla="*/ 5830713 w 8991013"/>
              <a:gd name="connsiteY8" fmla="*/ 7967207 h 7967208"/>
              <a:gd name="connsiteX9" fmla="*/ 5764730 w 8991013"/>
              <a:gd name="connsiteY9" fmla="*/ 7967207 h 7967208"/>
              <a:gd name="connsiteX10" fmla="*/ 5764696 w 8991013"/>
              <a:gd name="connsiteY10" fmla="*/ 7967208 h 7967208"/>
              <a:gd name="connsiteX11" fmla="*/ 5764662 w 8991013"/>
              <a:gd name="connsiteY11" fmla="*/ 7967207 h 7967208"/>
              <a:gd name="connsiteX12" fmla="*/ 0 w 8991013"/>
              <a:gd name="connsiteY12" fmla="*/ 7967207 h 7967208"/>
              <a:gd name="connsiteX13" fmla="*/ 0 w 8991013"/>
              <a:gd name="connsiteY13" fmla="*/ 0 h 7967208"/>
              <a:gd name="connsiteX0" fmla="*/ 0 w 9116975"/>
              <a:gd name="connsiteY0" fmla="*/ 0 h 7967208"/>
              <a:gd name="connsiteX1" fmla="*/ 5764696 w 9116975"/>
              <a:gd name="connsiteY1" fmla="*/ 0 h 7967208"/>
              <a:gd name="connsiteX2" fmla="*/ 5830713 w 9116975"/>
              <a:gd name="connsiteY2" fmla="*/ 0 h 7967208"/>
              <a:gd name="connsiteX3" fmla="*/ 5830713 w 9116975"/>
              <a:gd name="connsiteY3" fmla="*/ 2070 h 7967208"/>
              <a:gd name="connsiteX4" fmla="*/ 7408944 w 9116975"/>
              <a:gd name="connsiteY4" fmla="*/ 482263 h 7967208"/>
              <a:gd name="connsiteX5" fmla="*/ 8977023 w 9116975"/>
              <a:gd name="connsiteY5" fmla="*/ 3983604 h 7967208"/>
              <a:gd name="connsiteX6" fmla="*/ 8363102 w 9116975"/>
              <a:gd name="connsiteY6" fmla="*/ 6300202 h 7967208"/>
              <a:gd name="connsiteX7" fmla="*/ 5830713 w 9116975"/>
              <a:gd name="connsiteY7" fmla="*/ 7965138 h 7967208"/>
              <a:gd name="connsiteX8" fmla="*/ 5830713 w 9116975"/>
              <a:gd name="connsiteY8" fmla="*/ 7967207 h 7967208"/>
              <a:gd name="connsiteX9" fmla="*/ 5764730 w 9116975"/>
              <a:gd name="connsiteY9" fmla="*/ 7967207 h 7967208"/>
              <a:gd name="connsiteX10" fmla="*/ 5764696 w 9116975"/>
              <a:gd name="connsiteY10" fmla="*/ 7967208 h 7967208"/>
              <a:gd name="connsiteX11" fmla="*/ 5764662 w 9116975"/>
              <a:gd name="connsiteY11" fmla="*/ 7967207 h 7967208"/>
              <a:gd name="connsiteX12" fmla="*/ 0 w 9116975"/>
              <a:gd name="connsiteY12" fmla="*/ 7967207 h 7967208"/>
              <a:gd name="connsiteX13" fmla="*/ 0 w 9116975"/>
              <a:gd name="connsiteY13" fmla="*/ 0 h 7967208"/>
              <a:gd name="connsiteX0" fmla="*/ 0 w 9076269"/>
              <a:gd name="connsiteY0" fmla="*/ 0 h 7967208"/>
              <a:gd name="connsiteX1" fmla="*/ 5764696 w 9076269"/>
              <a:gd name="connsiteY1" fmla="*/ 0 h 7967208"/>
              <a:gd name="connsiteX2" fmla="*/ 5830713 w 9076269"/>
              <a:gd name="connsiteY2" fmla="*/ 0 h 7967208"/>
              <a:gd name="connsiteX3" fmla="*/ 5830713 w 9076269"/>
              <a:gd name="connsiteY3" fmla="*/ 2070 h 7967208"/>
              <a:gd name="connsiteX4" fmla="*/ 7408944 w 9076269"/>
              <a:gd name="connsiteY4" fmla="*/ 482263 h 7967208"/>
              <a:gd name="connsiteX5" fmla="*/ 8977023 w 9076269"/>
              <a:gd name="connsiteY5" fmla="*/ 3983604 h 7967208"/>
              <a:gd name="connsiteX6" fmla="*/ 8363102 w 9076269"/>
              <a:gd name="connsiteY6" fmla="*/ 6300202 h 7967208"/>
              <a:gd name="connsiteX7" fmla="*/ 5830713 w 9076269"/>
              <a:gd name="connsiteY7" fmla="*/ 7965138 h 7967208"/>
              <a:gd name="connsiteX8" fmla="*/ 5830713 w 9076269"/>
              <a:gd name="connsiteY8" fmla="*/ 7967207 h 7967208"/>
              <a:gd name="connsiteX9" fmla="*/ 5764730 w 9076269"/>
              <a:gd name="connsiteY9" fmla="*/ 7967207 h 7967208"/>
              <a:gd name="connsiteX10" fmla="*/ 5764696 w 9076269"/>
              <a:gd name="connsiteY10" fmla="*/ 7967208 h 7967208"/>
              <a:gd name="connsiteX11" fmla="*/ 5764662 w 9076269"/>
              <a:gd name="connsiteY11" fmla="*/ 7967207 h 7967208"/>
              <a:gd name="connsiteX12" fmla="*/ 0 w 9076269"/>
              <a:gd name="connsiteY12" fmla="*/ 7967207 h 7967208"/>
              <a:gd name="connsiteX13" fmla="*/ 0 w 9076269"/>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5830713 w 9046232"/>
              <a:gd name="connsiteY8" fmla="*/ 796720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8436271"/>
              <a:gd name="connsiteX1" fmla="*/ 5764696 w 9046232"/>
              <a:gd name="connsiteY1" fmla="*/ 0 h 8436271"/>
              <a:gd name="connsiteX2" fmla="*/ 5830713 w 9046232"/>
              <a:gd name="connsiteY2" fmla="*/ 0 h 8436271"/>
              <a:gd name="connsiteX3" fmla="*/ 5830713 w 9046232"/>
              <a:gd name="connsiteY3" fmla="*/ 2070 h 8436271"/>
              <a:gd name="connsiteX4" fmla="*/ 7408944 w 9046232"/>
              <a:gd name="connsiteY4" fmla="*/ 482263 h 8436271"/>
              <a:gd name="connsiteX5" fmla="*/ 8977023 w 9046232"/>
              <a:gd name="connsiteY5" fmla="*/ 3983604 h 8436271"/>
              <a:gd name="connsiteX6" fmla="*/ 8363102 w 9046232"/>
              <a:gd name="connsiteY6" fmla="*/ 6300202 h 8436271"/>
              <a:gd name="connsiteX7" fmla="*/ 5830713 w 9046232"/>
              <a:gd name="connsiteY7" fmla="*/ 7965138 h 8436271"/>
              <a:gd name="connsiteX8" fmla="*/ 5830714 w 9046232"/>
              <a:gd name="connsiteY8" fmla="*/ 8404529 h 8436271"/>
              <a:gd name="connsiteX9" fmla="*/ 5764730 w 9046232"/>
              <a:gd name="connsiteY9" fmla="*/ 7967207 h 8436271"/>
              <a:gd name="connsiteX10" fmla="*/ 5764696 w 9046232"/>
              <a:gd name="connsiteY10" fmla="*/ 7967208 h 8436271"/>
              <a:gd name="connsiteX11" fmla="*/ 5764662 w 9046232"/>
              <a:gd name="connsiteY11" fmla="*/ 7967207 h 8436271"/>
              <a:gd name="connsiteX12" fmla="*/ 0 w 9046232"/>
              <a:gd name="connsiteY12" fmla="*/ 7967207 h 8436271"/>
              <a:gd name="connsiteX13" fmla="*/ 0 w 9046232"/>
              <a:gd name="connsiteY13" fmla="*/ 0 h 8436271"/>
              <a:gd name="connsiteX0" fmla="*/ 0 w 9007390"/>
              <a:gd name="connsiteY0" fmla="*/ 0 h 8420633"/>
              <a:gd name="connsiteX1" fmla="*/ 5764696 w 9007390"/>
              <a:gd name="connsiteY1" fmla="*/ 0 h 8420633"/>
              <a:gd name="connsiteX2" fmla="*/ 5830713 w 9007390"/>
              <a:gd name="connsiteY2" fmla="*/ 0 h 8420633"/>
              <a:gd name="connsiteX3" fmla="*/ 5830713 w 9007390"/>
              <a:gd name="connsiteY3" fmla="*/ 2070 h 8420633"/>
              <a:gd name="connsiteX4" fmla="*/ 7408944 w 9007390"/>
              <a:gd name="connsiteY4" fmla="*/ 482263 h 8420633"/>
              <a:gd name="connsiteX5" fmla="*/ 8977023 w 9007390"/>
              <a:gd name="connsiteY5" fmla="*/ 3983604 h 8420633"/>
              <a:gd name="connsiteX6" fmla="*/ 8363102 w 9007390"/>
              <a:gd name="connsiteY6" fmla="*/ 6300202 h 8420633"/>
              <a:gd name="connsiteX7" fmla="*/ 7365315 w 9007390"/>
              <a:gd name="connsiteY7" fmla="*/ 7114349 h 8420633"/>
              <a:gd name="connsiteX8" fmla="*/ 5830714 w 9007390"/>
              <a:gd name="connsiteY8" fmla="*/ 8404529 h 8420633"/>
              <a:gd name="connsiteX9" fmla="*/ 5764730 w 9007390"/>
              <a:gd name="connsiteY9" fmla="*/ 7967207 h 8420633"/>
              <a:gd name="connsiteX10" fmla="*/ 5764696 w 9007390"/>
              <a:gd name="connsiteY10" fmla="*/ 7967208 h 8420633"/>
              <a:gd name="connsiteX11" fmla="*/ 5764662 w 9007390"/>
              <a:gd name="connsiteY11" fmla="*/ 7967207 h 8420633"/>
              <a:gd name="connsiteX12" fmla="*/ 0 w 9007390"/>
              <a:gd name="connsiteY12" fmla="*/ 7967207 h 8420633"/>
              <a:gd name="connsiteX13" fmla="*/ 0 w 9007390"/>
              <a:gd name="connsiteY13" fmla="*/ 0 h 8420633"/>
              <a:gd name="connsiteX0" fmla="*/ 0 w 9007390"/>
              <a:gd name="connsiteY0" fmla="*/ 0 h 8302556"/>
              <a:gd name="connsiteX1" fmla="*/ 5764696 w 9007390"/>
              <a:gd name="connsiteY1" fmla="*/ 0 h 8302556"/>
              <a:gd name="connsiteX2" fmla="*/ 5830713 w 9007390"/>
              <a:gd name="connsiteY2" fmla="*/ 0 h 8302556"/>
              <a:gd name="connsiteX3" fmla="*/ 5830713 w 9007390"/>
              <a:gd name="connsiteY3" fmla="*/ 2070 h 8302556"/>
              <a:gd name="connsiteX4" fmla="*/ 7408944 w 9007390"/>
              <a:gd name="connsiteY4" fmla="*/ 482263 h 8302556"/>
              <a:gd name="connsiteX5" fmla="*/ 8977023 w 9007390"/>
              <a:gd name="connsiteY5" fmla="*/ 3983604 h 8302556"/>
              <a:gd name="connsiteX6" fmla="*/ 8363102 w 9007390"/>
              <a:gd name="connsiteY6" fmla="*/ 6300202 h 8302556"/>
              <a:gd name="connsiteX7" fmla="*/ 7365315 w 9007390"/>
              <a:gd name="connsiteY7" fmla="*/ 7114349 h 8302556"/>
              <a:gd name="connsiteX8" fmla="*/ 6013594 w 9007390"/>
              <a:gd name="connsiteY8" fmla="*/ 8285259 h 8302556"/>
              <a:gd name="connsiteX9" fmla="*/ 5764730 w 9007390"/>
              <a:gd name="connsiteY9" fmla="*/ 7967207 h 8302556"/>
              <a:gd name="connsiteX10" fmla="*/ 5764696 w 9007390"/>
              <a:gd name="connsiteY10" fmla="*/ 7967208 h 8302556"/>
              <a:gd name="connsiteX11" fmla="*/ 5764662 w 9007390"/>
              <a:gd name="connsiteY11" fmla="*/ 7967207 h 8302556"/>
              <a:gd name="connsiteX12" fmla="*/ 0 w 9007390"/>
              <a:gd name="connsiteY12" fmla="*/ 7967207 h 8302556"/>
              <a:gd name="connsiteX13" fmla="*/ 0 w 9007390"/>
              <a:gd name="connsiteY13" fmla="*/ 0 h 8302556"/>
              <a:gd name="connsiteX0" fmla="*/ 0 w 9007390"/>
              <a:gd name="connsiteY0" fmla="*/ 0 h 8412527"/>
              <a:gd name="connsiteX1" fmla="*/ 5764696 w 9007390"/>
              <a:gd name="connsiteY1" fmla="*/ 0 h 8412527"/>
              <a:gd name="connsiteX2" fmla="*/ 5830713 w 9007390"/>
              <a:gd name="connsiteY2" fmla="*/ 0 h 8412527"/>
              <a:gd name="connsiteX3" fmla="*/ 5830713 w 9007390"/>
              <a:gd name="connsiteY3" fmla="*/ 2070 h 8412527"/>
              <a:gd name="connsiteX4" fmla="*/ 7408944 w 9007390"/>
              <a:gd name="connsiteY4" fmla="*/ 482263 h 8412527"/>
              <a:gd name="connsiteX5" fmla="*/ 8977023 w 9007390"/>
              <a:gd name="connsiteY5" fmla="*/ 3983604 h 8412527"/>
              <a:gd name="connsiteX6" fmla="*/ 8363102 w 9007390"/>
              <a:gd name="connsiteY6" fmla="*/ 6300202 h 8412527"/>
              <a:gd name="connsiteX7" fmla="*/ 7365315 w 9007390"/>
              <a:gd name="connsiteY7" fmla="*/ 7114349 h 8412527"/>
              <a:gd name="connsiteX8" fmla="*/ 6013594 w 9007390"/>
              <a:gd name="connsiteY8" fmla="*/ 8285259 h 8412527"/>
              <a:gd name="connsiteX9" fmla="*/ 5764730 w 9007390"/>
              <a:gd name="connsiteY9" fmla="*/ 7967207 h 8412527"/>
              <a:gd name="connsiteX10" fmla="*/ 5764696 w 9007390"/>
              <a:gd name="connsiteY10" fmla="*/ 7967208 h 8412527"/>
              <a:gd name="connsiteX11" fmla="*/ 5764662 w 9007390"/>
              <a:gd name="connsiteY11" fmla="*/ 7967207 h 8412527"/>
              <a:gd name="connsiteX12" fmla="*/ 0 w 9007390"/>
              <a:gd name="connsiteY12" fmla="*/ 7967207 h 8412527"/>
              <a:gd name="connsiteX13" fmla="*/ 0 w 9007390"/>
              <a:gd name="connsiteY13" fmla="*/ 0 h 8412527"/>
              <a:gd name="connsiteX0" fmla="*/ 0 w 9007390"/>
              <a:gd name="connsiteY0" fmla="*/ 0 h 7967208"/>
              <a:gd name="connsiteX1" fmla="*/ 5764696 w 9007390"/>
              <a:gd name="connsiteY1" fmla="*/ 0 h 7967208"/>
              <a:gd name="connsiteX2" fmla="*/ 5830713 w 9007390"/>
              <a:gd name="connsiteY2" fmla="*/ 0 h 7967208"/>
              <a:gd name="connsiteX3" fmla="*/ 5830713 w 9007390"/>
              <a:gd name="connsiteY3" fmla="*/ 2070 h 7967208"/>
              <a:gd name="connsiteX4" fmla="*/ 7408944 w 9007390"/>
              <a:gd name="connsiteY4" fmla="*/ 482263 h 7967208"/>
              <a:gd name="connsiteX5" fmla="*/ 8977023 w 9007390"/>
              <a:gd name="connsiteY5" fmla="*/ 3983604 h 7967208"/>
              <a:gd name="connsiteX6" fmla="*/ 8363102 w 9007390"/>
              <a:gd name="connsiteY6" fmla="*/ 6300202 h 7967208"/>
              <a:gd name="connsiteX7" fmla="*/ 7365315 w 9007390"/>
              <a:gd name="connsiteY7" fmla="*/ 7114349 h 7967208"/>
              <a:gd name="connsiteX8" fmla="*/ 6768967 w 9007390"/>
              <a:gd name="connsiteY8" fmla="*/ 7474226 h 7967208"/>
              <a:gd name="connsiteX9" fmla="*/ 5764730 w 9007390"/>
              <a:gd name="connsiteY9" fmla="*/ 7967207 h 7967208"/>
              <a:gd name="connsiteX10" fmla="*/ 5764696 w 9007390"/>
              <a:gd name="connsiteY10" fmla="*/ 7967208 h 7967208"/>
              <a:gd name="connsiteX11" fmla="*/ 5764662 w 9007390"/>
              <a:gd name="connsiteY11" fmla="*/ 7967207 h 7967208"/>
              <a:gd name="connsiteX12" fmla="*/ 0 w 9007390"/>
              <a:gd name="connsiteY12" fmla="*/ 7967207 h 7967208"/>
              <a:gd name="connsiteX13" fmla="*/ 0 w 9007390"/>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53063"/>
              <a:gd name="connsiteY0" fmla="*/ 0 h 7967208"/>
              <a:gd name="connsiteX1" fmla="*/ 5764696 w 9053063"/>
              <a:gd name="connsiteY1" fmla="*/ 0 h 7967208"/>
              <a:gd name="connsiteX2" fmla="*/ 5830713 w 9053063"/>
              <a:gd name="connsiteY2" fmla="*/ 0 h 7967208"/>
              <a:gd name="connsiteX3" fmla="*/ 5830713 w 9053063"/>
              <a:gd name="connsiteY3" fmla="*/ 2070 h 7967208"/>
              <a:gd name="connsiteX4" fmla="*/ 7408944 w 9053063"/>
              <a:gd name="connsiteY4" fmla="*/ 482263 h 7967208"/>
              <a:gd name="connsiteX5" fmla="*/ 8977023 w 9053063"/>
              <a:gd name="connsiteY5" fmla="*/ 3983604 h 7967208"/>
              <a:gd name="connsiteX6" fmla="*/ 8673202 w 9053063"/>
              <a:gd name="connsiteY6" fmla="*/ 5640244 h 7967208"/>
              <a:gd name="connsiteX7" fmla="*/ 7500488 w 9053063"/>
              <a:gd name="connsiteY7" fmla="*/ 7114349 h 7967208"/>
              <a:gd name="connsiteX8" fmla="*/ 6768967 w 9053063"/>
              <a:gd name="connsiteY8" fmla="*/ 7474226 h 7967208"/>
              <a:gd name="connsiteX9" fmla="*/ 5764730 w 9053063"/>
              <a:gd name="connsiteY9" fmla="*/ 7967207 h 7967208"/>
              <a:gd name="connsiteX10" fmla="*/ 5764696 w 9053063"/>
              <a:gd name="connsiteY10" fmla="*/ 7967208 h 7967208"/>
              <a:gd name="connsiteX11" fmla="*/ 5764662 w 9053063"/>
              <a:gd name="connsiteY11" fmla="*/ 7967207 h 7967208"/>
              <a:gd name="connsiteX12" fmla="*/ 0 w 9053063"/>
              <a:gd name="connsiteY12" fmla="*/ 7967207 h 7967208"/>
              <a:gd name="connsiteX13" fmla="*/ 0 w 9053063"/>
              <a:gd name="connsiteY13" fmla="*/ 0 h 7967208"/>
              <a:gd name="connsiteX0" fmla="*/ 0 w 9044869"/>
              <a:gd name="connsiteY0" fmla="*/ 0 h 7967208"/>
              <a:gd name="connsiteX1" fmla="*/ 5764696 w 9044869"/>
              <a:gd name="connsiteY1" fmla="*/ 0 h 7967208"/>
              <a:gd name="connsiteX2" fmla="*/ 5830713 w 9044869"/>
              <a:gd name="connsiteY2" fmla="*/ 0 h 7967208"/>
              <a:gd name="connsiteX3" fmla="*/ 5830713 w 9044869"/>
              <a:gd name="connsiteY3" fmla="*/ 2070 h 7967208"/>
              <a:gd name="connsiteX4" fmla="*/ 7408944 w 9044869"/>
              <a:gd name="connsiteY4" fmla="*/ 482263 h 7967208"/>
              <a:gd name="connsiteX5" fmla="*/ 8977023 w 9044869"/>
              <a:gd name="connsiteY5" fmla="*/ 3983604 h 7967208"/>
              <a:gd name="connsiteX6" fmla="*/ 8673202 w 9044869"/>
              <a:gd name="connsiteY6" fmla="*/ 5640244 h 7967208"/>
              <a:gd name="connsiteX7" fmla="*/ 7874200 w 9044869"/>
              <a:gd name="connsiteY7" fmla="*/ 6621368 h 7967208"/>
              <a:gd name="connsiteX8" fmla="*/ 6768967 w 9044869"/>
              <a:gd name="connsiteY8" fmla="*/ 7474226 h 7967208"/>
              <a:gd name="connsiteX9" fmla="*/ 5764730 w 9044869"/>
              <a:gd name="connsiteY9" fmla="*/ 7967207 h 7967208"/>
              <a:gd name="connsiteX10" fmla="*/ 5764696 w 9044869"/>
              <a:gd name="connsiteY10" fmla="*/ 7967208 h 7967208"/>
              <a:gd name="connsiteX11" fmla="*/ 5764662 w 9044869"/>
              <a:gd name="connsiteY11" fmla="*/ 7967207 h 7967208"/>
              <a:gd name="connsiteX12" fmla="*/ 0 w 9044869"/>
              <a:gd name="connsiteY12" fmla="*/ 7967207 h 7967208"/>
              <a:gd name="connsiteX13" fmla="*/ 0 w 9044869"/>
              <a:gd name="connsiteY13" fmla="*/ 0 h 7967208"/>
              <a:gd name="connsiteX0" fmla="*/ 0 w 9002925"/>
              <a:gd name="connsiteY0" fmla="*/ 0 h 7967208"/>
              <a:gd name="connsiteX1" fmla="*/ 5764696 w 9002925"/>
              <a:gd name="connsiteY1" fmla="*/ 0 h 7967208"/>
              <a:gd name="connsiteX2" fmla="*/ 5830713 w 9002925"/>
              <a:gd name="connsiteY2" fmla="*/ 0 h 7967208"/>
              <a:gd name="connsiteX3" fmla="*/ 5830713 w 9002925"/>
              <a:gd name="connsiteY3" fmla="*/ 2070 h 7967208"/>
              <a:gd name="connsiteX4" fmla="*/ 7408944 w 9002925"/>
              <a:gd name="connsiteY4" fmla="*/ 482263 h 7967208"/>
              <a:gd name="connsiteX5" fmla="*/ 8929315 w 9002925"/>
              <a:gd name="connsiteY5" fmla="*/ 3379305 h 7967208"/>
              <a:gd name="connsiteX6" fmla="*/ 8673202 w 9002925"/>
              <a:gd name="connsiteY6" fmla="*/ 5640244 h 7967208"/>
              <a:gd name="connsiteX7" fmla="*/ 7874200 w 9002925"/>
              <a:gd name="connsiteY7" fmla="*/ 6621368 h 7967208"/>
              <a:gd name="connsiteX8" fmla="*/ 6768967 w 9002925"/>
              <a:gd name="connsiteY8" fmla="*/ 7474226 h 7967208"/>
              <a:gd name="connsiteX9" fmla="*/ 5764730 w 9002925"/>
              <a:gd name="connsiteY9" fmla="*/ 7967207 h 7967208"/>
              <a:gd name="connsiteX10" fmla="*/ 5764696 w 9002925"/>
              <a:gd name="connsiteY10" fmla="*/ 7967208 h 7967208"/>
              <a:gd name="connsiteX11" fmla="*/ 5764662 w 9002925"/>
              <a:gd name="connsiteY11" fmla="*/ 7967207 h 7967208"/>
              <a:gd name="connsiteX12" fmla="*/ 0 w 9002925"/>
              <a:gd name="connsiteY12" fmla="*/ 7967207 h 7967208"/>
              <a:gd name="connsiteX13" fmla="*/ 0 w 9002925"/>
              <a:gd name="connsiteY13" fmla="*/ 0 h 7967208"/>
              <a:gd name="connsiteX0" fmla="*/ 0 w 9056560"/>
              <a:gd name="connsiteY0" fmla="*/ 0 h 7967208"/>
              <a:gd name="connsiteX1" fmla="*/ 5764696 w 9056560"/>
              <a:gd name="connsiteY1" fmla="*/ 0 h 7967208"/>
              <a:gd name="connsiteX2" fmla="*/ 5830713 w 9056560"/>
              <a:gd name="connsiteY2" fmla="*/ 0 h 7967208"/>
              <a:gd name="connsiteX3" fmla="*/ 5830713 w 9056560"/>
              <a:gd name="connsiteY3" fmla="*/ 2070 h 7967208"/>
              <a:gd name="connsiteX4" fmla="*/ 7408944 w 9056560"/>
              <a:gd name="connsiteY4" fmla="*/ 482263 h 7967208"/>
              <a:gd name="connsiteX5" fmla="*/ 8929315 w 9056560"/>
              <a:gd name="connsiteY5" fmla="*/ 3379305 h 7967208"/>
              <a:gd name="connsiteX6" fmla="*/ 8673202 w 9056560"/>
              <a:gd name="connsiteY6" fmla="*/ 5640244 h 7967208"/>
              <a:gd name="connsiteX7" fmla="*/ 7874200 w 9056560"/>
              <a:gd name="connsiteY7" fmla="*/ 6621368 h 7967208"/>
              <a:gd name="connsiteX8" fmla="*/ 6768967 w 9056560"/>
              <a:gd name="connsiteY8" fmla="*/ 7474226 h 7967208"/>
              <a:gd name="connsiteX9" fmla="*/ 5764730 w 9056560"/>
              <a:gd name="connsiteY9" fmla="*/ 7967207 h 7967208"/>
              <a:gd name="connsiteX10" fmla="*/ 5764696 w 9056560"/>
              <a:gd name="connsiteY10" fmla="*/ 7967208 h 7967208"/>
              <a:gd name="connsiteX11" fmla="*/ 5764662 w 9056560"/>
              <a:gd name="connsiteY11" fmla="*/ 7967207 h 7967208"/>
              <a:gd name="connsiteX12" fmla="*/ 0 w 9056560"/>
              <a:gd name="connsiteY12" fmla="*/ 7967207 h 7967208"/>
              <a:gd name="connsiteX13" fmla="*/ 0 w 9056560"/>
              <a:gd name="connsiteY13" fmla="*/ 0 h 7967208"/>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3056"/>
              <a:gd name="connsiteY0" fmla="*/ 93591 h 8060799"/>
              <a:gd name="connsiteX1" fmla="*/ 5764696 w 8683056"/>
              <a:gd name="connsiteY1" fmla="*/ 93591 h 8060799"/>
              <a:gd name="connsiteX2" fmla="*/ 5830713 w 8683056"/>
              <a:gd name="connsiteY2" fmla="*/ 93591 h 8060799"/>
              <a:gd name="connsiteX3" fmla="*/ 5830713 w 8683056"/>
              <a:gd name="connsiteY3" fmla="*/ 95661 h 8060799"/>
              <a:gd name="connsiteX4" fmla="*/ 7408944 w 8683056"/>
              <a:gd name="connsiteY4" fmla="*/ 575854 h 8060799"/>
              <a:gd name="connsiteX5" fmla="*/ 8261405 w 8683056"/>
              <a:gd name="connsiteY5" fmla="*/ 3528555 h 8060799"/>
              <a:gd name="connsiteX6" fmla="*/ 8673202 w 8683056"/>
              <a:gd name="connsiteY6" fmla="*/ 5733835 h 8060799"/>
              <a:gd name="connsiteX7" fmla="*/ 7874200 w 8683056"/>
              <a:gd name="connsiteY7" fmla="*/ 6714959 h 8060799"/>
              <a:gd name="connsiteX8" fmla="*/ 6768967 w 8683056"/>
              <a:gd name="connsiteY8" fmla="*/ 7567817 h 8060799"/>
              <a:gd name="connsiteX9" fmla="*/ 5764730 w 8683056"/>
              <a:gd name="connsiteY9" fmla="*/ 8060798 h 8060799"/>
              <a:gd name="connsiteX10" fmla="*/ 5764696 w 8683056"/>
              <a:gd name="connsiteY10" fmla="*/ 8060799 h 8060799"/>
              <a:gd name="connsiteX11" fmla="*/ 5764662 w 8683056"/>
              <a:gd name="connsiteY11" fmla="*/ 8060798 h 8060799"/>
              <a:gd name="connsiteX12" fmla="*/ 0 w 8683056"/>
              <a:gd name="connsiteY12" fmla="*/ 8060798 h 8060799"/>
              <a:gd name="connsiteX13" fmla="*/ 0 w 8683056"/>
              <a:gd name="connsiteY13" fmla="*/ 93591 h 8060799"/>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1513"/>
              <a:gd name="connsiteY0" fmla="*/ 0 h 7967208"/>
              <a:gd name="connsiteX1" fmla="*/ 5764696 w 8681513"/>
              <a:gd name="connsiteY1" fmla="*/ 0 h 7967208"/>
              <a:gd name="connsiteX2" fmla="*/ 5830713 w 8681513"/>
              <a:gd name="connsiteY2" fmla="*/ 0 h 7967208"/>
              <a:gd name="connsiteX3" fmla="*/ 5830713 w 8681513"/>
              <a:gd name="connsiteY3" fmla="*/ 2070 h 7967208"/>
              <a:gd name="connsiteX4" fmla="*/ 7782228 w 8681513"/>
              <a:gd name="connsiteY4" fmla="*/ 482263 h 7967208"/>
              <a:gd name="connsiteX5" fmla="*/ 8261405 w 8681513"/>
              <a:gd name="connsiteY5" fmla="*/ 3434964 h 7967208"/>
              <a:gd name="connsiteX6" fmla="*/ 8673202 w 8681513"/>
              <a:gd name="connsiteY6" fmla="*/ 5640244 h 7967208"/>
              <a:gd name="connsiteX7" fmla="*/ 7874200 w 8681513"/>
              <a:gd name="connsiteY7" fmla="*/ 6621368 h 7967208"/>
              <a:gd name="connsiteX8" fmla="*/ 6768967 w 8681513"/>
              <a:gd name="connsiteY8" fmla="*/ 7474226 h 7967208"/>
              <a:gd name="connsiteX9" fmla="*/ 5764730 w 8681513"/>
              <a:gd name="connsiteY9" fmla="*/ 7967207 h 7967208"/>
              <a:gd name="connsiteX10" fmla="*/ 5764696 w 8681513"/>
              <a:gd name="connsiteY10" fmla="*/ 7967208 h 7967208"/>
              <a:gd name="connsiteX11" fmla="*/ 5764662 w 8681513"/>
              <a:gd name="connsiteY11" fmla="*/ 7967207 h 7967208"/>
              <a:gd name="connsiteX12" fmla="*/ 0 w 8681513"/>
              <a:gd name="connsiteY12" fmla="*/ 7967207 h 7967208"/>
              <a:gd name="connsiteX13" fmla="*/ 0 w 8681513"/>
              <a:gd name="connsiteY13" fmla="*/ 0 h 7967208"/>
              <a:gd name="connsiteX0" fmla="*/ 0 w 8681001"/>
              <a:gd name="connsiteY0" fmla="*/ 0 h 7967208"/>
              <a:gd name="connsiteX1" fmla="*/ 5764696 w 8681001"/>
              <a:gd name="connsiteY1" fmla="*/ 0 h 7967208"/>
              <a:gd name="connsiteX2" fmla="*/ 5830713 w 8681001"/>
              <a:gd name="connsiteY2" fmla="*/ 0 h 7967208"/>
              <a:gd name="connsiteX3" fmla="*/ 5830713 w 8681001"/>
              <a:gd name="connsiteY3" fmla="*/ 2070 h 7967208"/>
              <a:gd name="connsiteX4" fmla="*/ 7936692 w 8681001"/>
              <a:gd name="connsiteY4" fmla="*/ 579639 h 7967208"/>
              <a:gd name="connsiteX5" fmla="*/ 8261405 w 8681001"/>
              <a:gd name="connsiteY5" fmla="*/ 3434964 h 7967208"/>
              <a:gd name="connsiteX6" fmla="*/ 8673202 w 8681001"/>
              <a:gd name="connsiteY6" fmla="*/ 5640244 h 7967208"/>
              <a:gd name="connsiteX7" fmla="*/ 7874200 w 8681001"/>
              <a:gd name="connsiteY7" fmla="*/ 6621368 h 7967208"/>
              <a:gd name="connsiteX8" fmla="*/ 6768967 w 8681001"/>
              <a:gd name="connsiteY8" fmla="*/ 7474226 h 7967208"/>
              <a:gd name="connsiteX9" fmla="*/ 5764730 w 8681001"/>
              <a:gd name="connsiteY9" fmla="*/ 7967207 h 7967208"/>
              <a:gd name="connsiteX10" fmla="*/ 5764696 w 8681001"/>
              <a:gd name="connsiteY10" fmla="*/ 7967208 h 7967208"/>
              <a:gd name="connsiteX11" fmla="*/ 5764662 w 8681001"/>
              <a:gd name="connsiteY11" fmla="*/ 7967207 h 7967208"/>
              <a:gd name="connsiteX12" fmla="*/ 0 w 8681001"/>
              <a:gd name="connsiteY12" fmla="*/ 7967207 h 7967208"/>
              <a:gd name="connsiteX13" fmla="*/ 0 w 8681001"/>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5830713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5830713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6500050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6500050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0303"/>
              <a:gd name="connsiteY0" fmla="*/ 0 h 7967208"/>
              <a:gd name="connsiteX1" fmla="*/ 5764696 w 8680303"/>
              <a:gd name="connsiteY1" fmla="*/ 0 h 7967208"/>
              <a:gd name="connsiteX2" fmla="*/ 5830713 w 8680303"/>
              <a:gd name="connsiteY2" fmla="*/ 0 h 7967208"/>
              <a:gd name="connsiteX3" fmla="*/ 6500050 w 8680303"/>
              <a:gd name="connsiteY3" fmla="*/ 2070 h 7967208"/>
              <a:gd name="connsiteX4" fmla="*/ 8181259 w 8680303"/>
              <a:gd name="connsiteY4" fmla="*/ 818656 h 7967208"/>
              <a:gd name="connsiteX5" fmla="*/ 8261405 w 8680303"/>
              <a:gd name="connsiteY5" fmla="*/ 3434964 h 7967208"/>
              <a:gd name="connsiteX6" fmla="*/ 8673202 w 8680303"/>
              <a:gd name="connsiteY6" fmla="*/ 5640244 h 7967208"/>
              <a:gd name="connsiteX7" fmla="*/ 7874200 w 8680303"/>
              <a:gd name="connsiteY7" fmla="*/ 6621368 h 7967208"/>
              <a:gd name="connsiteX8" fmla="*/ 6768967 w 8680303"/>
              <a:gd name="connsiteY8" fmla="*/ 7474226 h 7967208"/>
              <a:gd name="connsiteX9" fmla="*/ 5764730 w 8680303"/>
              <a:gd name="connsiteY9" fmla="*/ 7967207 h 7967208"/>
              <a:gd name="connsiteX10" fmla="*/ 5764696 w 8680303"/>
              <a:gd name="connsiteY10" fmla="*/ 7967208 h 7967208"/>
              <a:gd name="connsiteX11" fmla="*/ 5764662 w 8680303"/>
              <a:gd name="connsiteY11" fmla="*/ 7967207 h 7967208"/>
              <a:gd name="connsiteX12" fmla="*/ 0 w 8680303"/>
              <a:gd name="connsiteY12" fmla="*/ 7967207 h 7967208"/>
              <a:gd name="connsiteX13" fmla="*/ 0 w 8680303"/>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50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49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030966 w 8680204"/>
              <a:gd name="connsiteY10" fmla="*/ 7958356 h 8066899"/>
              <a:gd name="connsiteX11" fmla="*/ 0 w 8680204"/>
              <a:gd name="connsiteY11" fmla="*/ 7967207 h 8066899"/>
              <a:gd name="connsiteX12" fmla="*/ 0 w 8680204"/>
              <a:gd name="connsiteY12" fmla="*/ 0 h 8066899"/>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5764730 w 8680204"/>
              <a:gd name="connsiteY8" fmla="*/ 7967207 h 8383274"/>
              <a:gd name="connsiteX9" fmla="*/ 5764696 w 8680204"/>
              <a:gd name="connsiteY9" fmla="*/ 7967208 h 8383274"/>
              <a:gd name="connsiteX10" fmla="*/ 4786401 w 8680204"/>
              <a:gd name="connsiteY10" fmla="*/ 8383274 h 8383274"/>
              <a:gd name="connsiteX11" fmla="*/ 0 w 8680204"/>
              <a:gd name="connsiteY11" fmla="*/ 7967207 h 8383274"/>
              <a:gd name="connsiteX12" fmla="*/ 0 w 8680204"/>
              <a:gd name="connsiteY12" fmla="*/ 0 h 8383274"/>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6485556 w 8680204"/>
              <a:gd name="connsiteY8" fmla="*/ 7958356 h 8383274"/>
              <a:gd name="connsiteX9" fmla="*/ 4786401 w 8680204"/>
              <a:gd name="connsiteY9" fmla="*/ 8383274 h 8383274"/>
              <a:gd name="connsiteX10" fmla="*/ 0 w 8680204"/>
              <a:gd name="connsiteY10" fmla="*/ 7967207 h 8383274"/>
              <a:gd name="connsiteX11" fmla="*/ 0 w 8680204"/>
              <a:gd name="connsiteY11" fmla="*/ 0 h 8383274"/>
              <a:gd name="connsiteX0" fmla="*/ 0 w 8680204"/>
              <a:gd name="connsiteY0" fmla="*/ 0 h 8165873"/>
              <a:gd name="connsiteX1" fmla="*/ 5764696 w 8680204"/>
              <a:gd name="connsiteY1" fmla="*/ 0 h 8165873"/>
              <a:gd name="connsiteX2" fmla="*/ 5830713 w 8680204"/>
              <a:gd name="connsiteY2" fmla="*/ 0 h 8165873"/>
              <a:gd name="connsiteX3" fmla="*/ 6937693 w 8680204"/>
              <a:gd name="connsiteY3" fmla="*/ 179119 h 8165873"/>
              <a:gd name="connsiteX4" fmla="*/ 8219876 w 8680204"/>
              <a:gd name="connsiteY4" fmla="*/ 1128493 h 8165873"/>
              <a:gd name="connsiteX5" fmla="*/ 8261405 w 8680204"/>
              <a:gd name="connsiteY5" fmla="*/ 3434964 h 8165873"/>
              <a:gd name="connsiteX6" fmla="*/ 8673202 w 8680204"/>
              <a:gd name="connsiteY6" fmla="*/ 5640244 h 8165873"/>
              <a:gd name="connsiteX7" fmla="*/ 7874200 w 8680204"/>
              <a:gd name="connsiteY7" fmla="*/ 6621368 h 8165873"/>
              <a:gd name="connsiteX8" fmla="*/ 6485556 w 8680204"/>
              <a:gd name="connsiteY8" fmla="*/ 7958356 h 8165873"/>
              <a:gd name="connsiteX9" fmla="*/ 4773528 w 8680204"/>
              <a:gd name="connsiteY9" fmla="*/ 8161963 h 8165873"/>
              <a:gd name="connsiteX10" fmla="*/ 0 w 8680204"/>
              <a:gd name="connsiteY10" fmla="*/ 7967207 h 8165873"/>
              <a:gd name="connsiteX11" fmla="*/ 0 w 8680204"/>
              <a:gd name="connsiteY11" fmla="*/ 0 h 8165873"/>
              <a:gd name="connsiteX0" fmla="*/ 0 w 8680204"/>
              <a:gd name="connsiteY0" fmla="*/ 0 h 8168221"/>
              <a:gd name="connsiteX1" fmla="*/ 5764696 w 8680204"/>
              <a:gd name="connsiteY1" fmla="*/ 0 h 8168221"/>
              <a:gd name="connsiteX2" fmla="*/ 5830713 w 8680204"/>
              <a:gd name="connsiteY2" fmla="*/ 0 h 8168221"/>
              <a:gd name="connsiteX3" fmla="*/ 6937693 w 8680204"/>
              <a:gd name="connsiteY3" fmla="*/ 179119 h 8168221"/>
              <a:gd name="connsiteX4" fmla="*/ 8219876 w 8680204"/>
              <a:gd name="connsiteY4" fmla="*/ 1128493 h 8168221"/>
              <a:gd name="connsiteX5" fmla="*/ 8261405 w 8680204"/>
              <a:gd name="connsiteY5" fmla="*/ 3434964 h 8168221"/>
              <a:gd name="connsiteX6" fmla="*/ 8673202 w 8680204"/>
              <a:gd name="connsiteY6" fmla="*/ 5640244 h 8168221"/>
              <a:gd name="connsiteX7" fmla="*/ 7874200 w 8680204"/>
              <a:gd name="connsiteY7" fmla="*/ 6621368 h 8168221"/>
              <a:gd name="connsiteX8" fmla="*/ 6524172 w 8680204"/>
              <a:gd name="connsiteY8" fmla="*/ 7781308 h 8168221"/>
              <a:gd name="connsiteX9" fmla="*/ 4773528 w 8680204"/>
              <a:gd name="connsiteY9" fmla="*/ 8161963 h 8168221"/>
              <a:gd name="connsiteX10" fmla="*/ 0 w 8680204"/>
              <a:gd name="connsiteY10" fmla="*/ 7967207 h 8168221"/>
              <a:gd name="connsiteX11" fmla="*/ 0 w 8680204"/>
              <a:gd name="connsiteY11" fmla="*/ 0 h 8168221"/>
              <a:gd name="connsiteX0" fmla="*/ 0 w 8677238"/>
              <a:gd name="connsiteY0" fmla="*/ 0 h 8168221"/>
              <a:gd name="connsiteX1" fmla="*/ 5764696 w 8677238"/>
              <a:gd name="connsiteY1" fmla="*/ 0 h 8168221"/>
              <a:gd name="connsiteX2" fmla="*/ 5830713 w 8677238"/>
              <a:gd name="connsiteY2" fmla="*/ 0 h 8168221"/>
              <a:gd name="connsiteX3" fmla="*/ 6937693 w 8677238"/>
              <a:gd name="connsiteY3" fmla="*/ 179119 h 8168221"/>
              <a:gd name="connsiteX4" fmla="*/ 8219876 w 8677238"/>
              <a:gd name="connsiteY4" fmla="*/ 1128493 h 8168221"/>
              <a:gd name="connsiteX5" fmla="*/ 8261405 w 8677238"/>
              <a:gd name="connsiteY5" fmla="*/ 3434964 h 8168221"/>
              <a:gd name="connsiteX6" fmla="*/ 8673202 w 8677238"/>
              <a:gd name="connsiteY6" fmla="*/ 5640244 h 8168221"/>
              <a:gd name="connsiteX7" fmla="*/ 7977175 w 8677238"/>
              <a:gd name="connsiteY7" fmla="*/ 6780713 h 8168221"/>
              <a:gd name="connsiteX8" fmla="*/ 6524172 w 8677238"/>
              <a:gd name="connsiteY8" fmla="*/ 7781308 h 8168221"/>
              <a:gd name="connsiteX9" fmla="*/ 4773528 w 8677238"/>
              <a:gd name="connsiteY9" fmla="*/ 8161963 h 8168221"/>
              <a:gd name="connsiteX10" fmla="*/ 0 w 8677238"/>
              <a:gd name="connsiteY10" fmla="*/ 7967207 h 8168221"/>
              <a:gd name="connsiteX11" fmla="*/ 0 w 8677238"/>
              <a:gd name="connsiteY11" fmla="*/ 0 h 8168221"/>
              <a:gd name="connsiteX0" fmla="*/ 0 w 8677240"/>
              <a:gd name="connsiteY0" fmla="*/ 0 h 8168221"/>
              <a:gd name="connsiteX1" fmla="*/ 5764696 w 8677240"/>
              <a:gd name="connsiteY1" fmla="*/ 0 h 8168221"/>
              <a:gd name="connsiteX2" fmla="*/ 5830713 w 8677240"/>
              <a:gd name="connsiteY2" fmla="*/ 0 h 8168221"/>
              <a:gd name="connsiteX3" fmla="*/ 6937693 w 8677240"/>
              <a:gd name="connsiteY3" fmla="*/ 179119 h 8168221"/>
              <a:gd name="connsiteX4" fmla="*/ 8219876 w 8677240"/>
              <a:gd name="connsiteY4" fmla="*/ 1128493 h 8168221"/>
              <a:gd name="connsiteX5" fmla="*/ 8261405 w 8677240"/>
              <a:gd name="connsiteY5" fmla="*/ 3434964 h 8168221"/>
              <a:gd name="connsiteX6" fmla="*/ 8673202 w 8677240"/>
              <a:gd name="connsiteY6" fmla="*/ 5640244 h 8168221"/>
              <a:gd name="connsiteX7" fmla="*/ 7977175 w 8677240"/>
              <a:gd name="connsiteY7" fmla="*/ 6780713 h 8168221"/>
              <a:gd name="connsiteX8" fmla="*/ 6524172 w 8677240"/>
              <a:gd name="connsiteY8" fmla="*/ 7781308 h 8168221"/>
              <a:gd name="connsiteX9" fmla="*/ 4773528 w 8677240"/>
              <a:gd name="connsiteY9" fmla="*/ 8161963 h 8168221"/>
              <a:gd name="connsiteX10" fmla="*/ 0 w 8677240"/>
              <a:gd name="connsiteY10" fmla="*/ 7967207 h 8168221"/>
              <a:gd name="connsiteX11" fmla="*/ 0 w 8677240"/>
              <a:gd name="connsiteY11" fmla="*/ 0 h 8168221"/>
              <a:gd name="connsiteX0" fmla="*/ 0 w 8685185"/>
              <a:gd name="connsiteY0" fmla="*/ 0 h 8168221"/>
              <a:gd name="connsiteX1" fmla="*/ 5764696 w 8685185"/>
              <a:gd name="connsiteY1" fmla="*/ 0 h 8168221"/>
              <a:gd name="connsiteX2" fmla="*/ 5830713 w 8685185"/>
              <a:gd name="connsiteY2" fmla="*/ 0 h 8168221"/>
              <a:gd name="connsiteX3" fmla="*/ 6937693 w 8685185"/>
              <a:gd name="connsiteY3" fmla="*/ 179119 h 8168221"/>
              <a:gd name="connsiteX4" fmla="*/ 8219876 w 8685185"/>
              <a:gd name="connsiteY4" fmla="*/ 1128493 h 8168221"/>
              <a:gd name="connsiteX5" fmla="*/ 8261405 w 8685185"/>
              <a:gd name="connsiteY5" fmla="*/ 3434964 h 8168221"/>
              <a:gd name="connsiteX6" fmla="*/ 8673202 w 8685185"/>
              <a:gd name="connsiteY6" fmla="*/ 5640244 h 8168221"/>
              <a:gd name="connsiteX7" fmla="*/ 7732609 w 8685185"/>
              <a:gd name="connsiteY7" fmla="*/ 7081697 h 8168221"/>
              <a:gd name="connsiteX8" fmla="*/ 6524172 w 8685185"/>
              <a:gd name="connsiteY8" fmla="*/ 7781308 h 8168221"/>
              <a:gd name="connsiteX9" fmla="*/ 4773528 w 8685185"/>
              <a:gd name="connsiteY9" fmla="*/ 8161963 h 8168221"/>
              <a:gd name="connsiteX10" fmla="*/ 0 w 8685185"/>
              <a:gd name="connsiteY10" fmla="*/ 7967207 h 8168221"/>
              <a:gd name="connsiteX11" fmla="*/ 0 w 8685185"/>
              <a:gd name="connsiteY11" fmla="*/ 0 h 8168221"/>
              <a:gd name="connsiteX0" fmla="*/ 0 w 8686003"/>
              <a:gd name="connsiteY0" fmla="*/ 0 h 8168221"/>
              <a:gd name="connsiteX1" fmla="*/ 5764696 w 8686003"/>
              <a:gd name="connsiteY1" fmla="*/ 0 h 8168221"/>
              <a:gd name="connsiteX2" fmla="*/ 5830713 w 8686003"/>
              <a:gd name="connsiteY2" fmla="*/ 0 h 8168221"/>
              <a:gd name="connsiteX3" fmla="*/ 6937693 w 8686003"/>
              <a:gd name="connsiteY3" fmla="*/ 179119 h 8168221"/>
              <a:gd name="connsiteX4" fmla="*/ 8025445 w 8686003"/>
              <a:gd name="connsiteY4" fmla="*/ 1145208 h 8168221"/>
              <a:gd name="connsiteX5" fmla="*/ 8261405 w 8686003"/>
              <a:gd name="connsiteY5" fmla="*/ 3434964 h 8168221"/>
              <a:gd name="connsiteX6" fmla="*/ 8673202 w 8686003"/>
              <a:gd name="connsiteY6" fmla="*/ 5640244 h 8168221"/>
              <a:gd name="connsiteX7" fmla="*/ 7732609 w 8686003"/>
              <a:gd name="connsiteY7" fmla="*/ 7081697 h 8168221"/>
              <a:gd name="connsiteX8" fmla="*/ 6524172 w 8686003"/>
              <a:gd name="connsiteY8" fmla="*/ 7781308 h 8168221"/>
              <a:gd name="connsiteX9" fmla="*/ 4773528 w 8686003"/>
              <a:gd name="connsiteY9" fmla="*/ 8161963 h 8168221"/>
              <a:gd name="connsiteX10" fmla="*/ 0 w 8686003"/>
              <a:gd name="connsiteY10" fmla="*/ 7967207 h 8168221"/>
              <a:gd name="connsiteX11" fmla="*/ 0 w 8686003"/>
              <a:gd name="connsiteY11" fmla="*/ 0 h 8168221"/>
              <a:gd name="connsiteX0" fmla="*/ 0 w 8877078"/>
              <a:gd name="connsiteY0" fmla="*/ 0 h 8168221"/>
              <a:gd name="connsiteX1" fmla="*/ 5764696 w 8877078"/>
              <a:gd name="connsiteY1" fmla="*/ 0 h 8168221"/>
              <a:gd name="connsiteX2" fmla="*/ 5830713 w 8877078"/>
              <a:gd name="connsiteY2" fmla="*/ 0 h 8168221"/>
              <a:gd name="connsiteX3" fmla="*/ 6937693 w 8877078"/>
              <a:gd name="connsiteY3" fmla="*/ 179119 h 8168221"/>
              <a:gd name="connsiteX4" fmla="*/ 8025445 w 8877078"/>
              <a:gd name="connsiteY4" fmla="*/ 1145208 h 8168221"/>
              <a:gd name="connsiteX5" fmla="*/ 8261405 w 8877078"/>
              <a:gd name="connsiteY5" fmla="*/ 3434964 h 8168221"/>
              <a:gd name="connsiteX6" fmla="*/ 8867633 w 8877078"/>
              <a:gd name="connsiteY6" fmla="*/ 5673674 h 8168221"/>
              <a:gd name="connsiteX7" fmla="*/ 7732609 w 8877078"/>
              <a:gd name="connsiteY7" fmla="*/ 7081697 h 8168221"/>
              <a:gd name="connsiteX8" fmla="*/ 6524172 w 8877078"/>
              <a:gd name="connsiteY8" fmla="*/ 7781308 h 8168221"/>
              <a:gd name="connsiteX9" fmla="*/ 4773528 w 8877078"/>
              <a:gd name="connsiteY9" fmla="*/ 8161963 h 8168221"/>
              <a:gd name="connsiteX10" fmla="*/ 0 w 8877078"/>
              <a:gd name="connsiteY10" fmla="*/ 7967207 h 8168221"/>
              <a:gd name="connsiteX11" fmla="*/ 0 w 8877078"/>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 name="connsiteX0" fmla="*/ 0 w 8877160"/>
              <a:gd name="connsiteY0" fmla="*/ 0 h 8168221"/>
              <a:gd name="connsiteX1" fmla="*/ 5764696 w 8877160"/>
              <a:gd name="connsiteY1" fmla="*/ 0 h 8168221"/>
              <a:gd name="connsiteX2" fmla="*/ 5830713 w 8877160"/>
              <a:gd name="connsiteY2" fmla="*/ 0 h 8168221"/>
              <a:gd name="connsiteX3" fmla="*/ 6937693 w 8877160"/>
              <a:gd name="connsiteY3" fmla="*/ 179119 h 8168221"/>
              <a:gd name="connsiteX4" fmla="*/ 8146964 w 8877160"/>
              <a:gd name="connsiteY4" fmla="*/ 1245496 h 8168221"/>
              <a:gd name="connsiteX5" fmla="*/ 8261405 w 8877160"/>
              <a:gd name="connsiteY5" fmla="*/ 3434964 h 8168221"/>
              <a:gd name="connsiteX6" fmla="*/ 8867633 w 8877160"/>
              <a:gd name="connsiteY6" fmla="*/ 5673674 h 8168221"/>
              <a:gd name="connsiteX7" fmla="*/ 7720458 w 8877160"/>
              <a:gd name="connsiteY7" fmla="*/ 7140198 h 8168221"/>
              <a:gd name="connsiteX8" fmla="*/ 6524172 w 8877160"/>
              <a:gd name="connsiteY8" fmla="*/ 7781308 h 8168221"/>
              <a:gd name="connsiteX9" fmla="*/ 4773528 w 8877160"/>
              <a:gd name="connsiteY9" fmla="*/ 8161963 h 8168221"/>
              <a:gd name="connsiteX10" fmla="*/ 0 w 8877160"/>
              <a:gd name="connsiteY10" fmla="*/ 7967207 h 8168221"/>
              <a:gd name="connsiteX11" fmla="*/ 0 w 8877160"/>
              <a:gd name="connsiteY11" fmla="*/ 0 h 8168221"/>
              <a:gd name="connsiteX0" fmla="*/ 0 w 8879596"/>
              <a:gd name="connsiteY0" fmla="*/ 0 h 8168221"/>
              <a:gd name="connsiteX1" fmla="*/ 5764696 w 8879596"/>
              <a:gd name="connsiteY1" fmla="*/ 0 h 8168221"/>
              <a:gd name="connsiteX2" fmla="*/ 5830713 w 8879596"/>
              <a:gd name="connsiteY2" fmla="*/ 0 h 8168221"/>
              <a:gd name="connsiteX3" fmla="*/ 6937693 w 8879596"/>
              <a:gd name="connsiteY3" fmla="*/ 179119 h 8168221"/>
              <a:gd name="connsiteX4" fmla="*/ 8146964 w 8879596"/>
              <a:gd name="connsiteY4" fmla="*/ 1245496 h 8168221"/>
              <a:gd name="connsiteX5" fmla="*/ 8310014 w 8879596"/>
              <a:gd name="connsiteY5" fmla="*/ 3434965 h 8168221"/>
              <a:gd name="connsiteX6" fmla="*/ 8867633 w 8879596"/>
              <a:gd name="connsiteY6" fmla="*/ 5673674 h 8168221"/>
              <a:gd name="connsiteX7" fmla="*/ 7720458 w 8879596"/>
              <a:gd name="connsiteY7" fmla="*/ 7140198 h 8168221"/>
              <a:gd name="connsiteX8" fmla="*/ 6524172 w 8879596"/>
              <a:gd name="connsiteY8" fmla="*/ 7781308 h 8168221"/>
              <a:gd name="connsiteX9" fmla="*/ 4773528 w 8879596"/>
              <a:gd name="connsiteY9" fmla="*/ 8161963 h 8168221"/>
              <a:gd name="connsiteX10" fmla="*/ 0 w 8879596"/>
              <a:gd name="connsiteY10" fmla="*/ 7967207 h 8168221"/>
              <a:gd name="connsiteX11" fmla="*/ 0 w 8879596"/>
              <a:gd name="connsiteY11" fmla="*/ 0 h 8168221"/>
              <a:gd name="connsiteX0" fmla="*/ 0 w 8878757"/>
              <a:gd name="connsiteY0" fmla="*/ 0 h 8168221"/>
              <a:gd name="connsiteX1" fmla="*/ 5764696 w 8878757"/>
              <a:gd name="connsiteY1" fmla="*/ 0 h 8168221"/>
              <a:gd name="connsiteX2" fmla="*/ 5830713 w 8878757"/>
              <a:gd name="connsiteY2" fmla="*/ 0 h 8168221"/>
              <a:gd name="connsiteX3" fmla="*/ 6937693 w 8878757"/>
              <a:gd name="connsiteY3" fmla="*/ 179119 h 8168221"/>
              <a:gd name="connsiteX4" fmla="*/ 8146964 w 8878757"/>
              <a:gd name="connsiteY4" fmla="*/ 1245496 h 8168221"/>
              <a:gd name="connsiteX5" fmla="*/ 8310014 w 8878757"/>
              <a:gd name="connsiteY5" fmla="*/ 3434965 h 8168221"/>
              <a:gd name="connsiteX6" fmla="*/ 8867633 w 8878757"/>
              <a:gd name="connsiteY6" fmla="*/ 5673674 h 8168221"/>
              <a:gd name="connsiteX7" fmla="*/ 7744764 w 8878757"/>
              <a:gd name="connsiteY7" fmla="*/ 7039910 h 8168221"/>
              <a:gd name="connsiteX8" fmla="*/ 6524172 w 8878757"/>
              <a:gd name="connsiteY8" fmla="*/ 7781308 h 8168221"/>
              <a:gd name="connsiteX9" fmla="*/ 4773528 w 8878757"/>
              <a:gd name="connsiteY9" fmla="*/ 8161963 h 8168221"/>
              <a:gd name="connsiteX10" fmla="*/ 0 w 8878757"/>
              <a:gd name="connsiteY10" fmla="*/ 7967207 h 8168221"/>
              <a:gd name="connsiteX11" fmla="*/ 0 w 8878757"/>
              <a:gd name="connsiteY11" fmla="*/ 0 h 816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8757" h="8168221">
                <a:moveTo>
                  <a:pt x="0" y="0"/>
                </a:moveTo>
                <a:lnTo>
                  <a:pt x="5764696" y="0"/>
                </a:lnTo>
                <a:lnTo>
                  <a:pt x="5830713" y="0"/>
                </a:lnTo>
                <a:cubicBezTo>
                  <a:pt x="6026213" y="29853"/>
                  <a:pt x="6551651" y="-28464"/>
                  <a:pt x="6937693" y="179119"/>
                </a:cubicBezTo>
                <a:cubicBezTo>
                  <a:pt x="7323735" y="386702"/>
                  <a:pt x="7918244" y="702855"/>
                  <a:pt x="8146964" y="1245496"/>
                </a:cubicBezTo>
                <a:cubicBezTo>
                  <a:pt x="8375684" y="1788137"/>
                  <a:pt x="8189903" y="2696936"/>
                  <a:pt x="8310014" y="3434965"/>
                </a:cubicBezTo>
                <a:cubicBezTo>
                  <a:pt x="8430125" y="4172994"/>
                  <a:pt x="8961841" y="5072850"/>
                  <a:pt x="8867633" y="5673674"/>
                </a:cubicBezTo>
                <a:cubicBezTo>
                  <a:pt x="8773425" y="6274498"/>
                  <a:pt x="8390534" y="6630137"/>
                  <a:pt x="7744764" y="7039910"/>
                </a:cubicBezTo>
                <a:cubicBezTo>
                  <a:pt x="7098994" y="7449683"/>
                  <a:pt x="7019378" y="7594299"/>
                  <a:pt x="6524172" y="7781308"/>
                </a:cubicBezTo>
                <a:cubicBezTo>
                  <a:pt x="6028966" y="7968317"/>
                  <a:pt x="5860890" y="8130980"/>
                  <a:pt x="4773528" y="8161963"/>
                </a:cubicBezTo>
                <a:cubicBezTo>
                  <a:pt x="3686166" y="8192946"/>
                  <a:pt x="1595467" y="8105896"/>
                  <a:pt x="0" y="7967207"/>
                </a:cubicBezTo>
                <a:lnTo>
                  <a:pt x="0" y="0"/>
                </a:lnTo>
                <a:close/>
              </a:path>
            </a:pathLst>
          </a:custGeom>
          <a:noFill/>
          <a:ln w="6350">
            <a:solidFill>
              <a:srgbClr val="6B6B6B">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Picture Placeholder 22"/>
          <p:cNvSpPr>
            <a:spLocks noGrp="1"/>
          </p:cNvSpPr>
          <p:nvPr>
            <p:ph type="pic" sz="quarter" idx="19"/>
          </p:nvPr>
        </p:nvSpPr>
        <p:spPr>
          <a:xfrm>
            <a:off x="-294645" y="-166976"/>
            <a:ext cx="5365084" cy="7336725"/>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5084" h="7336725">
                <a:moveTo>
                  <a:pt x="0" y="0"/>
                </a:moveTo>
                <a:lnTo>
                  <a:pt x="3561016" y="0"/>
                </a:lnTo>
                <a:lnTo>
                  <a:pt x="3601796" y="0"/>
                </a:lnTo>
                <a:cubicBezTo>
                  <a:pt x="3722562" y="26814"/>
                  <a:pt x="3944217" y="-16001"/>
                  <a:pt x="4285609" y="160885"/>
                </a:cubicBezTo>
                <a:cubicBezTo>
                  <a:pt x="4627002" y="337772"/>
                  <a:pt x="4941367" y="526214"/>
                  <a:pt x="5077650" y="1013617"/>
                </a:cubicBezTo>
                <a:cubicBezTo>
                  <a:pt x="5213932" y="1501019"/>
                  <a:pt x="5056632" y="2409886"/>
                  <a:pt x="5103303" y="3085297"/>
                </a:cubicBezTo>
                <a:cubicBezTo>
                  <a:pt x="5149975" y="3760709"/>
                  <a:pt x="5412124" y="4520169"/>
                  <a:pt x="5357682" y="5066087"/>
                </a:cubicBezTo>
                <a:cubicBezTo>
                  <a:pt x="5303240" y="5612006"/>
                  <a:pt x="5101272" y="6064141"/>
                  <a:pt x="4776651" y="6360806"/>
                </a:cubicBezTo>
                <a:cubicBezTo>
                  <a:pt x="4452031" y="6657470"/>
                  <a:pt x="4334817" y="6827482"/>
                  <a:pt x="4030165" y="6989199"/>
                </a:cubicBezTo>
                <a:cubicBezTo>
                  <a:pt x="3725514" y="7150915"/>
                  <a:pt x="3620437" y="7303275"/>
                  <a:pt x="2948743" y="7331104"/>
                </a:cubicBezTo>
                <a:cubicBezTo>
                  <a:pt x="2277049" y="7358933"/>
                  <a:pt x="985565" y="7280745"/>
                  <a:pt x="0" y="7156174"/>
                </a:cubicBezTo>
                <a:close/>
              </a:path>
            </a:pathLst>
          </a:custGeom>
          <a:ln w="19050">
            <a:solidFill>
              <a:schemeClr val="tx1"/>
            </a:solidFill>
          </a:ln>
        </p:spPr>
        <p:txBody>
          <a:bodyPr wrap="square">
            <a:noAutofit/>
          </a:bodyPr>
          <a:lstStyle/>
          <a:p>
            <a:r>
              <a:rPr lang="en-US"/>
              <a:t>Click icon to add picture</a:t>
            </a:r>
            <a:endParaRPr lang="en-GB"/>
          </a:p>
        </p:txBody>
      </p:sp>
      <p:sp>
        <p:nvSpPr>
          <p:cNvPr id="11" name="Title 10"/>
          <p:cNvSpPr>
            <a:spLocks noGrp="1"/>
          </p:cNvSpPr>
          <p:nvPr>
            <p:ph type="title"/>
          </p:nvPr>
        </p:nvSpPr>
        <p:spPr>
          <a:xfrm>
            <a:off x="5431637" y="609600"/>
            <a:ext cx="6193170" cy="1320800"/>
          </a:xfrm>
        </p:spPr>
        <p:txBody>
          <a:bodyPr>
            <a:noAutofit/>
          </a:bodyPr>
          <a:lstStyle/>
          <a:p>
            <a:r>
              <a:rPr lang="en-US"/>
              <a:t>Click to edit Master title style</a:t>
            </a:r>
            <a:endParaRPr lang="en-GB"/>
          </a:p>
        </p:txBody>
      </p:sp>
      <p:sp>
        <p:nvSpPr>
          <p:cNvPr id="26" name="Text Placeholder 3"/>
          <p:cNvSpPr>
            <a:spLocks noGrp="1"/>
          </p:cNvSpPr>
          <p:nvPr>
            <p:ph type="body" sz="half" idx="2"/>
          </p:nvPr>
        </p:nvSpPr>
        <p:spPr>
          <a:xfrm>
            <a:off x="5720254" y="2107097"/>
            <a:ext cx="5904553" cy="3230670"/>
          </a:xfrm>
        </p:spPr>
        <p:txBody>
          <a:bodyPr>
            <a:noAutofit/>
          </a:bodyPr>
          <a:lstStyle>
            <a:lvl1pPr marL="0" indent="0">
              <a:buNone/>
              <a:defRPr sz="20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23639196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913826" y="2998010"/>
            <a:ext cx="2494599" cy="2436233"/>
          </a:xfrm>
          <a:custGeom>
            <a:avLst/>
            <a:gdLst>
              <a:gd name="connsiteX0" fmla="*/ 1373802 w 2494599"/>
              <a:gd name="connsiteY0" fmla="*/ 761 h 2436233"/>
              <a:gd name="connsiteX1" fmla="*/ 2003865 w 2494599"/>
              <a:gd name="connsiteY1" fmla="*/ 104575 h 2436233"/>
              <a:gd name="connsiteX2" fmla="*/ 2336993 w 2494599"/>
              <a:gd name="connsiteY2" fmla="*/ 1861223 h 2436233"/>
              <a:gd name="connsiteX3" fmla="*/ 617417 w 2494599"/>
              <a:gd name="connsiteY3" fmla="*/ 2139931 h 2436233"/>
              <a:gd name="connsiteX4" fmla="*/ 247217 w 2494599"/>
              <a:gd name="connsiteY4" fmla="*/ 437704 h 2436233"/>
              <a:gd name="connsiteX5" fmla="*/ 1373802 w 2494599"/>
              <a:gd name="connsiteY5" fmla="*/ 761 h 243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4599" h="2436233">
                <a:moveTo>
                  <a:pt x="1373802" y="761"/>
                </a:moveTo>
                <a:cubicBezTo>
                  <a:pt x="1593861" y="-5356"/>
                  <a:pt x="1814031" y="25058"/>
                  <a:pt x="2003865" y="104575"/>
                </a:cubicBezTo>
                <a:cubicBezTo>
                  <a:pt x="2611336" y="359028"/>
                  <a:pt x="2568068" y="1521998"/>
                  <a:pt x="2336993" y="1861223"/>
                </a:cubicBezTo>
                <a:cubicBezTo>
                  <a:pt x="2105919" y="2200448"/>
                  <a:pt x="1538634" y="2799318"/>
                  <a:pt x="617417" y="2139931"/>
                </a:cubicBezTo>
                <a:cubicBezTo>
                  <a:pt x="-303800" y="1480544"/>
                  <a:pt x="16143" y="776930"/>
                  <a:pt x="247217" y="437704"/>
                </a:cubicBezTo>
                <a:cubicBezTo>
                  <a:pt x="406081" y="204487"/>
                  <a:pt x="889673" y="14218"/>
                  <a:pt x="1373802" y="761"/>
                </a:cubicBezTo>
                <a:close/>
              </a:path>
            </a:pathLst>
          </a:custGeom>
          <a:ln>
            <a:solidFill>
              <a:schemeClr val="accent5">
                <a:lumMod val="50000"/>
              </a:schemeClr>
            </a:solidFill>
          </a:ln>
        </p:spPr>
        <p:txBody>
          <a:bodyPr wrap="square">
            <a:noAutofit/>
          </a:bodyPr>
          <a:lstStyle/>
          <a:p>
            <a:r>
              <a:rPr lang="en-US"/>
              <a:t>Click icon to add picture</a:t>
            </a:r>
            <a:endParaRPr lang="en-GB"/>
          </a:p>
        </p:txBody>
      </p:sp>
      <p:sp>
        <p:nvSpPr>
          <p:cNvPr id="11" name="Title 10"/>
          <p:cNvSpPr>
            <a:spLocks noGrp="1"/>
          </p:cNvSpPr>
          <p:nvPr>
            <p:ph type="title"/>
          </p:nvPr>
        </p:nvSpPr>
        <p:spPr>
          <a:xfrm>
            <a:off x="677334" y="609600"/>
            <a:ext cx="8596668" cy="932953"/>
          </a:xfrm>
        </p:spPr>
        <p:txBody>
          <a:bodyPr>
            <a:noAutofit/>
          </a:bodyPr>
          <a:lstStyle/>
          <a:p>
            <a:r>
              <a:rPr lang="en-US"/>
              <a:t>Click to edit Master title style</a:t>
            </a:r>
            <a:endParaRPr lang="en-GB"/>
          </a:p>
        </p:txBody>
      </p:sp>
      <p:sp>
        <p:nvSpPr>
          <p:cNvPr id="12" name="Date Placeholder 11"/>
          <p:cNvSpPr>
            <a:spLocks noGrp="1"/>
          </p:cNvSpPr>
          <p:nvPr>
            <p:ph type="dt" sz="half" idx="14"/>
          </p:nvPr>
        </p:nvSpPr>
        <p:spPr/>
        <p:txBody>
          <a:bodyPr/>
          <a:lstStyle/>
          <a:p>
            <a:fld id="{B61BEF0D-F0BB-DE4B-95CE-6DB70DBA9567}" type="datetimeFigureOut">
              <a:rPr lang="en-US" smtClean="0"/>
              <a:pPr/>
              <a:t>6/20/2022</a:t>
            </a:fld>
            <a:endParaRPr lang="en-US"/>
          </a:p>
        </p:txBody>
      </p:sp>
      <p:sp>
        <p:nvSpPr>
          <p:cNvPr id="13" name="Footer Placeholder 12"/>
          <p:cNvSpPr>
            <a:spLocks noGrp="1"/>
          </p:cNvSpPr>
          <p:nvPr>
            <p:ph type="ftr" sz="quarter" idx="15"/>
          </p:nvPr>
        </p:nvSpPr>
        <p:spPr/>
        <p:txBody>
          <a:bodyPr/>
          <a:lstStyle/>
          <a:p>
            <a:endParaRPr lang="en-US"/>
          </a:p>
        </p:txBody>
      </p:sp>
      <p:sp>
        <p:nvSpPr>
          <p:cNvPr id="14" name="Slide Number Placeholder 13"/>
          <p:cNvSpPr>
            <a:spLocks noGrp="1"/>
          </p:cNvSpPr>
          <p:nvPr>
            <p:ph type="sldNum" sz="quarter" idx="16"/>
          </p:nvPr>
        </p:nvSpPr>
        <p:spPr/>
        <p:txBody>
          <a:bodyPr/>
          <a:lstStyle/>
          <a:p>
            <a:fld id="{F46C79FD-C571-418B-AB0F-5EE936C85276}" type="slidenum">
              <a:rPr lang="en-GB" smtClean="0"/>
              <a:pPr/>
              <a:t>‹#›</a:t>
            </a:fld>
            <a:endParaRPr lang="en-GB"/>
          </a:p>
        </p:txBody>
      </p:sp>
      <p:sp>
        <p:nvSpPr>
          <p:cNvPr id="28" name="Text Placeholder 27"/>
          <p:cNvSpPr>
            <a:spLocks noGrp="1"/>
          </p:cNvSpPr>
          <p:nvPr>
            <p:ph type="body" sz="quarter" idx="18"/>
          </p:nvPr>
        </p:nvSpPr>
        <p:spPr>
          <a:xfrm>
            <a:off x="722439" y="2262745"/>
            <a:ext cx="2877372" cy="501857"/>
          </a:xfrm>
        </p:spPr>
        <p:txBody>
          <a:bodyPr>
            <a:no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Edit Master text styles</a:t>
            </a:r>
          </a:p>
        </p:txBody>
      </p:sp>
      <p:sp>
        <p:nvSpPr>
          <p:cNvPr id="37" name="Picture Placeholder 36"/>
          <p:cNvSpPr>
            <a:spLocks noGrp="1"/>
          </p:cNvSpPr>
          <p:nvPr>
            <p:ph type="pic" sz="quarter" idx="19"/>
          </p:nvPr>
        </p:nvSpPr>
        <p:spPr>
          <a:xfrm>
            <a:off x="4755691" y="2908626"/>
            <a:ext cx="2475343" cy="2528551"/>
          </a:xfrm>
          <a:custGeom>
            <a:avLst/>
            <a:gdLst>
              <a:gd name="connsiteX0" fmla="*/ 1199052 w 2475343"/>
              <a:gd name="connsiteY0" fmla="*/ 0 h 2528551"/>
              <a:gd name="connsiteX1" fmla="*/ 2463329 w 2475343"/>
              <a:gd name="connsiteY1" fmla="*/ 1264275 h 2528551"/>
              <a:gd name="connsiteX2" fmla="*/ 1199052 w 2475343"/>
              <a:gd name="connsiteY2" fmla="*/ 2528551 h 2528551"/>
              <a:gd name="connsiteX3" fmla="*/ 624 w 2475343"/>
              <a:gd name="connsiteY3" fmla="*/ 1264275 h 2528551"/>
              <a:gd name="connsiteX4" fmla="*/ 1199052 w 2475343"/>
              <a:gd name="connsiteY4" fmla="*/ 0 h 252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343" h="2528551">
                <a:moveTo>
                  <a:pt x="1199052" y="0"/>
                </a:moveTo>
                <a:cubicBezTo>
                  <a:pt x="1609502" y="0"/>
                  <a:pt x="2331635" y="618966"/>
                  <a:pt x="2463329" y="1264275"/>
                </a:cubicBezTo>
                <a:cubicBezTo>
                  <a:pt x="2595023" y="1909584"/>
                  <a:pt x="1609502" y="2528551"/>
                  <a:pt x="1199052" y="2528551"/>
                </a:cubicBezTo>
                <a:cubicBezTo>
                  <a:pt x="788603" y="2528551"/>
                  <a:pt x="-25715" y="2396855"/>
                  <a:pt x="624" y="1264275"/>
                </a:cubicBezTo>
                <a:cubicBezTo>
                  <a:pt x="26964" y="131695"/>
                  <a:pt x="788603" y="0"/>
                  <a:pt x="1199052" y="0"/>
                </a:cubicBezTo>
                <a:close/>
              </a:path>
            </a:pathLst>
          </a:custGeom>
          <a:ln>
            <a:solidFill>
              <a:schemeClr val="accent5">
                <a:lumMod val="50000"/>
              </a:schemeClr>
            </a:solidFill>
          </a:ln>
        </p:spPr>
        <p:txBody>
          <a:bodyPr wrap="square">
            <a:noAutofit/>
          </a:bodyPr>
          <a:lstStyle/>
          <a:p>
            <a:r>
              <a:rPr lang="en-US"/>
              <a:t>Click icon to add picture</a:t>
            </a:r>
            <a:endParaRPr lang="en-GB"/>
          </a:p>
        </p:txBody>
      </p:sp>
      <p:sp>
        <p:nvSpPr>
          <p:cNvPr id="38" name="Picture Placeholder 37"/>
          <p:cNvSpPr>
            <a:spLocks noGrp="1"/>
          </p:cNvSpPr>
          <p:nvPr>
            <p:ph type="pic" sz="quarter" idx="20"/>
          </p:nvPr>
        </p:nvSpPr>
        <p:spPr>
          <a:xfrm>
            <a:off x="8578300" y="2984108"/>
            <a:ext cx="2500390" cy="2439699"/>
          </a:xfrm>
          <a:custGeom>
            <a:avLst/>
            <a:gdLst>
              <a:gd name="connsiteX0" fmla="*/ 1211990 w 2500390"/>
              <a:gd name="connsiteY0" fmla="*/ 1468 h 2439699"/>
              <a:gd name="connsiteX1" fmla="*/ 2040513 w 2500390"/>
              <a:gd name="connsiteY1" fmla="*/ 433639 h 2439699"/>
              <a:gd name="connsiteX2" fmla="*/ 2127687 w 2500390"/>
              <a:gd name="connsiteY2" fmla="*/ 2173473 h 2439699"/>
              <a:gd name="connsiteX3" fmla="*/ 340217 w 2500390"/>
              <a:gd name="connsiteY3" fmla="*/ 2215185 h 2439699"/>
              <a:gd name="connsiteX4" fmla="*/ 298507 w 2500390"/>
              <a:gd name="connsiteY4" fmla="*/ 427715 h 2439699"/>
              <a:gd name="connsiteX5" fmla="*/ 1211990 w 2500390"/>
              <a:gd name="connsiteY5" fmla="*/ 1468 h 24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0390" h="2439699">
                <a:moveTo>
                  <a:pt x="1211990" y="1468"/>
                </a:moveTo>
                <a:cubicBezTo>
                  <a:pt x="1459862" y="15578"/>
                  <a:pt x="1740087" y="133260"/>
                  <a:pt x="2040513" y="433639"/>
                </a:cubicBezTo>
                <a:cubicBezTo>
                  <a:pt x="2841648" y="1234647"/>
                  <a:pt x="2411069" y="1876549"/>
                  <a:pt x="2127687" y="2173473"/>
                </a:cubicBezTo>
                <a:cubicBezTo>
                  <a:pt x="1844304" y="2470397"/>
                  <a:pt x="897964" y="2565449"/>
                  <a:pt x="340217" y="2215185"/>
                </a:cubicBezTo>
                <a:cubicBezTo>
                  <a:pt x="-217531" y="1864920"/>
                  <a:pt x="15124" y="724639"/>
                  <a:pt x="298507" y="427715"/>
                </a:cubicBezTo>
                <a:cubicBezTo>
                  <a:pt x="475621" y="242138"/>
                  <a:pt x="798870" y="-22048"/>
                  <a:pt x="1211990" y="1468"/>
                </a:cubicBezTo>
                <a:close/>
              </a:path>
            </a:pathLst>
          </a:custGeom>
          <a:ln>
            <a:solidFill>
              <a:schemeClr val="accent5">
                <a:lumMod val="50000"/>
              </a:schemeClr>
            </a:solidFill>
          </a:ln>
        </p:spPr>
        <p:txBody>
          <a:bodyPr wrap="square">
            <a:noAutofit/>
          </a:bodyPr>
          <a:lstStyle/>
          <a:p>
            <a:r>
              <a:rPr lang="en-US"/>
              <a:t>Click icon to add picture</a:t>
            </a:r>
            <a:endParaRPr lang="en-GB"/>
          </a:p>
        </p:txBody>
      </p:sp>
      <p:sp>
        <p:nvSpPr>
          <p:cNvPr id="39" name="Text Placeholder 27"/>
          <p:cNvSpPr>
            <a:spLocks noGrp="1"/>
          </p:cNvSpPr>
          <p:nvPr>
            <p:ph type="body" sz="quarter" idx="21"/>
          </p:nvPr>
        </p:nvSpPr>
        <p:spPr>
          <a:xfrm>
            <a:off x="4554676" y="2262744"/>
            <a:ext cx="2877372" cy="501857"/>
          </a:xfrm>
        </p:spPr>
        <p:txBody>
          <a:bodyPr>
            <a:no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Edit Master text styles</a:t>
            </a:r>
          </a:p>
        </p:txBody>
      </p:sp>
      <p:sp>
        <p:nvSpPr>
          <p:cNvPr id="40" name="Text Placeholder 27"/>
          <p:cNvSpPr>
            <a:spLocks noGrp="1"/>
          </p:cNvSpPr>
          <p:nvPr>
            <p:ph type="body" sz="quarter" idx="22"/>
          </p:nvPr>
        </p:nvSpPr>
        <p:spPr>
          <a:xfrm>
            <a:off x="8389809" y="2262744"/>
            <a:ext cx="2877372" cy="501857"/>
          </a:xfrm>
        </p:spPr>
        <p:txBody>
          <a:bodyPr>
            <a:no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Edit Master text styles</a:t>
            </a:r>
          </a:p>
        </p:txBody>
      </p:sp>
    </p:spTree>
    <p:extLst>
      <p:ext uri="{BB962C8B-B14F-4D97-AF65-F5344CB8AC3E}">
        <p14:creationId xmlns:p14="http://schemas.microsoft.com/office/powerpoint/2010/main" val="4016188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1140" y="1839992"/>
            <a:ext cx="7766936" cy="1646302"/>
          </a:xfrm>
        </p:spPr>
        <p:txBody>
          <a:bodyPr anchor="b">
            <a:noAutofit/>
          </a:bodyPr>
          <a:lstStyle>
            <a:lvl1pPr algn="r">
              <a:defRPr sz="4800">
                <a:solidFill>
                  <a:schemeClr val="accent4"/>
                </a:solidFill>
              </a:defRPr>
            </a:lvl1pPr>
          </a:lstStyle>
          <a:p>
            <a:r>
              <a:rPr lang="en-US"/>
              <a:t>Click to edit Master title style</a:t>
            </a:r>
          </a:p>
        </p:txBody>
      </p:sp>
      <p:sp>
        <p:nvSpPr>
          <p:cNvPr id="3" name="Subtitle 2"/>
          <p:cNvSpPr>
            <a:spLocks noGrp="1"/>
          </p:cNvSpPr>
          <p:nvPr>
            <p:ph type="subTitle" idx="1"/>
          </p:nvPr>
        </p:nvSpPr>
        <p:spPr>
          <a:xfrm>
            <a:off x="3781140" y="3486291"/>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3" name="Rectangle 12"/>
          <p:cNvSpPr/>
          <p:nvPr/>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oup 10"/>
          <p:cNvGrpSpPr/>
          <p:nvPr/>
        </p:nvGrpSpPr>
        <p:grpSpPr>
          <a:xfrm>
            <a:off x="455096" y="1817744"/>
            <a:ext cx="2971601" cy="2975243"/>
            <a:chOff x="455096" y="1817744"/>
            <a:chExt cx="2971601" cy="2975243"/>
          </a:xfrm>
        </p:grpSpPr>
        <p:sp>
          <p:nvSpPr>
            <p:cNvPr id="7"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6" name="Rectangle 15"/>
          <p:cNvSpPr/>
          <p:nvPr userDrawn="1"/>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7" name="Group 16"/>
          <p:cNvGrpSpPr/>
          <p:nvPr userDrawn="1"/>
        </p:nvGrpSpPr>
        <p:grpSpPr>
          <a:xfrm>
            <a:off x="455096" y="1817744"/>
            <a:ext cx="2971601" cy="2975243"/>
            <a:chOff x="455096" y="1817744"/>
            <a:chExt cx="2971601" cy="2975243"/>
          </a:xfrm>
        </p:grpSpPr>
        <p:sp>
          <p:nvSpPr>
            <p:cNvPr id="18"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6724308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16924"/>
          </a:xfrm>
        </p:spPr>
        <p:txBody>
          <a:bodyPr>
            <a:noAutofit/>
          </a:bodyPr>
          <a:lstStyle>
            <a:lvl1pPr>
              <a:defRPr sz="3600">
                <a:solidFill>
                  <a:schemeClr val="accent4">
                    <a:lumMod val="75000"/>
                  </a:schemeClr>
                </a:solidFill>
              </a:defRPr>
            </a:lvl1pPr>
          </a:lstStyle>
          <a:p>
            <a:r>
              <a:rPr lang="en-US"/>
              <a:t>Click to edit Master title style</a:t>
            </a:r>
          </a:p>
        </p:txBody>
      </p:sp>
      <p:sp>
        <p:nvSpPr>
          <p:cNvPr id="3" name="Content Placeholder 2"/>
          <p:cNvSpPr>
            <a:spLocks noGrp="1"/>
          </p:cNvSpPr>
          <p:nvPr>
            <p:ph idx="1"/>
          </p:nvPr>
        </p:nvSpPr>
        <p:spPr>
          <a:xfrm>
            <a:off x="677334" y="1864374"/>
            <a:ext cx="8596668" cy="3880773"/>
          </a:xfrm>
        </p:spPr>
        <p:txBody>
          <a:bodyPr/>
          <a:lstStyle>
            <a:lvl1pPr>
              <a:buClrTx/>
              <a:defRPr sz="2400">
                <a:solidFill>
                  <a:schemeClr val="accent4">
                    <a:lumMod val="75000"/>
                  </a:schemeClr>
                </a:solidFill>
              </a:defRPr>
            </a:lvl1pPr>
            <a:lvl2pPr>
              <a:buClrTx/>
              <a:defRPr sz="2000">
                <a:solidFill>
                  <a:schemeClr val="accent4">
                    <a:lumMod val="75000"/>
                  </a:schemeClr>
                </a:solidFill>
              </a:defRPr>
            </a:lvl2pPr>
            <a:lvl3pPr>
              <a:buClrTx/>
              <a:defRPr sz="1800">
                <a:solidFill>
                  <a:schemeClr val="accent4">
                    <a:lumMod val="75000"/>
                  </a:schemeClr>
                </a:solidFill>
              </a:defRPr>
            </a:lvl3pPr>
            <a:lvl4pPr>
              <a:buClrTx/>
              <a:defRPr sz="1600">
                <a:solidFill>
                  <a:schemeClr val="accent4">
                    <a:lumMod val="75000"/>
                  </a:schemeClr>
                </a:solidFill>
              </a:defRPr>
            </a:lvl4pPr>
            <a:lvl5pPr>
              <a:buClrTx/>
              <a:defRPr sz="1600">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515225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400482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Section 1">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AAE2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ctrTitle"/>
          </p:nvPr>
        </p:nvSpPr>
        <p:spPr>
          <a:xfrm>
            <a:off x="3781140" y="1839992"/>
            <a:ext cx="7766936" cy="1646302"/>
          </a:xfrm>
        </p:spPr>
        <p:txBody>
          <a:bodyPr anchor="b">
            <a:noAutofit/>
          </a:bodyPr>
          <a:lstStyle>
            <a:lvl1pPr algn="r">
              <a:defRPr sz="4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3781140" y="3486291"/>
            <a:ext cx="7766936" cy="1096899"/>
          </a:xfrm>
        </p:spPr>
        <p:txBody>
          <a:bodyPr anchor="t">
            <a:normAutofit/>
          </a:bodyPr>
          <a:lstStyle>
            <a:lvl1pPr marL="0" indent="0" algn="r">
              <a:buNone/>
              <a:defRPr sz="2000">
                <a:solidFill>
                  <a:schemeClr val="tx1">
                    <a:lumMod val="50000"/>
                    <a:lumOff val="50000"/>
                  </a:schemeClr>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3" name="Rectangle 12"/>
          <p:cNvSpPr/>
          <p:nvPr/>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oup 10"/>
          <p:cNvGrpSpPr/>
          <p:nvPr/>
        </p:nvGrpSpPr>
        <p:grpSpPr>
          <a:xfrm>
            <a:off x="455096" y="1817744"/>
            <a:ext cx="2971601" cy="2975243"/>
            <a:chOff x="455096" y="1817744"/>
            <a:chExt cx="2971601" cy="2975243"/>
          </a:xfrm>
        </p:grpSpPr>
        <p:sp>
          <p:nvSpPr>
            <p:cNvPr id="7"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5" name="Rectangle 14"/>
          <p:cNvSpPr/>
          <p:nvPr userDrawn="1"/>
        </p:nvSpPr>
        <p:spPr>
          <a:xfrm>
            <a:off x="0" y="0"/>
            <a:ext cx="12192000" cy="6858000"/>
          </a:xfrm>
          <a:prstGeom prst="rect">
            <a:avLst/>
          </a:prstGeom>
          <a:solidFill>
            <a:srgbClr val="AAE2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7" name="Rectangle 16"/>
          <p:cNvSpPr/>
          <p:nvPr userDrawn="1"/>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8" name="Group 17"/>
          <p:cNvGrpSpPr/>
          <p:nvPr userDrawn="1"/>
        </p:nvGrpSpPr>
        <p:grpSpPr>
          <a:xfrm>
            <a:off x="455096" y="1817744"/>
            <a:ext cx="2971601" cy="2975243"/>
            <a:chOff x="455096" y="1817744"/>
            <a:chExt cx="2971601" cy="2975243"/>
          </a:xfrm>
        </p:grpSpPr>
        <p:sp>
          <p:nvSpPr>
            <p:cNvPr id="19"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307592031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Section 2">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74DC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ctrTitle"/>
          </p:nvPr>
        </p:nvSpPr>
        <p:spPr>
          <a:xfrm>
            <a:off x="3781140" y="1839992"/>
            <a:ext cx="7766936" cy="1646302"/>
          </a:xfrm>
        </p:spPr>
        <p:txBody>
          <a:bodyPr anchor="b">
            <a:noAutofit/>
          </a:bodyPr>
          <a:lstStyle>
            <a:lvl1pPr algn="r">
              <a:defRPr sz="4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3781140" y="3486291"/>
            <a:ext cx="7766936" cy="1096899"/>
          </a:xfrm>
        </p:spPr>
        <p:txBody>
          <a:bodyPr anchor="t">
            <a:normAutofit/>
          </a:bodyPr>
          <a:lstStyle>
            <a:lvl1pPr marL="0" indent="0" algn="r">
              <a:buNone/>
              <a:defRPr sz="200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3" name="Rectangle 12"/>
          <p:cNvSpPr/>
          <p:nvPr/>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oup 10"/>
          <p:cNvGrpSpPr/>
          <p:nvPr/>
        </p:nvGrpSpPr>
        <p:grpSpPr>
          <a:xfrm>
            <a:off x="455096" y="1817744"/>
            <a:ext cx="2971601" cy="2975243"/>
            <a:chOff x="455096" y="1817744"/>
            <a:chExt cx="2971601" cy="2975243"/>
          </a:xfrm>
        </p:grpSpPr>
        <p:sp>
          <p:nvSpPr>
            <p:cNvPr id="7"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5" name="Rectangle 14"/>
          <p:cNvSpPr/>
          <p:nvPr userDrawn="1"/>
        </p:nvSpPr>
        <p:spPr>
          <a:xfrm>
            <a:off x="0" y="0"/>
            <a:ext cx="12192000" cy="6858000"/>
          </a:xfrm>
          <a:prstGeom prst="rect">
            <a:avLst/>
          </a:prstGeom>
          <a:solidFill>
            <a:srgbClr val="74DC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7" name="Rectangle 16"/>
          <p:cNvSpPr/>
          <p:nvPr userDrawn="1"/>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8" name="Group 17"/>
          <p:cNvGrpSpPr/>
          <p:nvPr userDrawn="1"/>
        </p:nvGrpSpPr>
        <p:grpSpPr>
          <a:xfrm>
            <a:off x="455096" y="1817744"/>
            <a:ext cx="2971601" cy="2975243"/>
            <a:chOff x="455096" y="1817744"/>
            <a:chExt cx="2971601" cy="2975243"/>
          </a:xfrm>
        </p:grpSpPr>
        <p:sp>
          <p:nvSpPr>
            <p:cNvPr id="19"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86413609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ection 3">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CE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ctrTitle"/>
          </p:nvPr>
        </p:nvSpPr>
        <p:spPr>
          <a:xfrm>
            <a:off x="3781140" y="1839992"/>
            <a:ext cx="7766936" cy="1646302"/>
          </a:xfrm>
        </p:spPr>
        <p:txBody>
          <a:bodyPr anchor="b">
            <a:noAutofit/>
          </a:bodyPr>
          <a:lstStyle>
            <a:lvl1pPr algn="r">
              <a:defRPr sz="4400" b="1">
                <a:solidFill>
                  <a:srgbClr val="6B6B6B"/>
                </a:solidFill>
              </a:defRPr>
            </a:lvl1pPr>
          </a:lstStyle>
          <a:p>
            <a:r>
              <a:rPr lang="en-US"/>
              <a:t>Click to edit Master title style</a:t>
            </a:r>
          </a:p>
        </p:txBody>
      </p:sp>
      <p:sp>
        <p:nvSpPr>
          <p:cNvPr id="3" name="Subtitle 2"/>
          <p:cNvSpPr>
            <a:spLocks noGrp="1"/>
          </p:cNvSpPr>
          <p:nvPr>
            <p:ph type="subTitle" idx="1"/>
          </p:nvPr>
        </p:nvSpPr>
        <p:spPr>
          <a:xfrm>
            <a:off x="3781140" y="3486291"/>
            <a:ext cx="7766936" cy="1096899"/>
          </a:xfrm>
        </p:spPr>
        <p:txBody>
          <a:bodyPr anchor="t">
            <a:normAutofit/>
          </a:bodyPr>
          <a:lstStyle>
            <a:lvl1pPr marL="0" indent="0" algn="r">
              <a:buNone/>
              <a:defRPr sz="2000">
                <a:solidFill>
                  <a:srgbClr val="6B6B6B"/>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3" name="Rectangle 12"/>
          <p:cNvSpPr/>
          <p:nvPr/>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oup 10"/>
          <p:cNvGrpSpPr/>
          <p:nvPr/>
        </p:nvGrpSpPr>
        <p:grpSpPr>
          <a:xfrm>
            <a:off x="455096" y="1817744"/>
            <a:ext cx="2971601" cy="2975243"/>
            <a:chOff x="455096" y="1817744"/>
            <a:chExt cx="2971601" cy="2975243"/>
          </a:xfrm>
        </p:grpSpPr>
        <p:sp>
          <p:nvSpPr>
            <p:cNvPr id="7"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5" name="Rectangle 14"/>
          <p:cNvSpPr/>
          <p:nvPr userDrawn="1"/>
        </p:nvSpPr>
        <p:spPr>
          <a:xfrm>
            <a:off x="0" y="0"/>
            <a:ext cx="12192000" cy="6858000"/>
          </a:xfrm>
          <a:prstGeom prst="rect">
            <a:avLst/>
          </a:prstGeom>
          <a:solidFill>
            <a:srgbClr val="FCE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7" name="Rectangle 16"/>
          <p:cNvSpPr/>
          <p:nvPr userDrawn="1"/>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8" name="Group 17"/>
          <p:cNvGrpSpPr/>
          <p:nvPr userDrawn="1"/>
        </p:nvGrpSpPr>
        <p:grpSpPr>
          <a:xfrm>
            <a:off x="455096" y="1817744"/>
            <a:ext cx="2971601" cy="2975243"/>
            <a:chOff x="455096" y="1817744"/>
            <a:chExt cx="2971601" cy="2975243"/>
          </a:xfrm>
        </p:grpSpPr>
        <p:sp>
          <p:nvSpPr>
            <p:cNvPr id="19"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97999773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2">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42" y="5759668"/>
            <a:ext cx="3585020" cy="1005783"/>
          </a:xfrm>
          <a:prstGeom prst="rect">
            <a:avLst/>
          </a:prstGeom>
        </p:spPr>
      </p:pic>
      <p:sp>
        <p:nvSpPr>
          <p:cNvPr id="6" name="Rectangle 5"/>
          <p:cNvSpPr/>
          <p:nvPr/>
        </p:nvSpPr>
        <p:spPr>
          <a:xfrm>
            <a:off x="-1" y="0"/>
            <a:ext cx="12192001" cy="5665076"/>
          </a:xfrm>
          <a:prstGeom prst="rect">
            <a:avLst/>
          </a:prstGeom>
          <a:solidFill>
            <a:srgbClr val="4A7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930"/>
            <a:ext cx="12276084" cy="1112519"/>
          </a:xfrm>
          <a:prstGeom prst="rect">
            <a:avLst/>
          </a:prstGeom>
        </p:spPr>
      </p:pic>
      <p:sp>
        <p:nvSpPr>
          <p:cNvPr id="11" name="Rectangle 10"/>
          <p:cNvSpPr/>
          <p:nvPr/>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797666" y="2119689"/>
            <a:ext cx="8596668" cy="707886"/>
          </a:xfrm>
        </p:spPr>
        <p:txBody>
          <a:bodyPr>
            <a:spAutoFit/>
          </a:bodyPr>
          <a:lstStyle>
            <a:lvl1pPr algn="ctr">
              <a:defRPr sz="4000">
                <a:solidFill>
                  <a:schemeClr val="bg1"/>
                </a:solidFill>
              </a:defRPr>
            </a:lvl1pPr>
          </a:lstStyle>
          <a:p>
            <a:r>
              <a:rPr lang="en-US"/>
              <a:t>Click to edit Master title style</a:t>
            </a:r>
            <a:endParaRPr lang="en-GB"/>
          </a:p>
        </p:txBody>
      </p:sp>
      <p:sp>
        <p:nvSpPr>
          <p:cNvPr id="12" name="Text Placeholder 15"/>
          <p:cNvSpPr>
            <a:spLocks noGrp="1"/>
          </p:cNvSpPr>
          <p:nvPr>
            <p:ph type="body" sz="quarter" idx="13"/>
          </p:nvPr>
        </p:nvSpPr>
        <p:spPr>
          <a:xfrm>
            <a:off x="5297129" y="4302179"/>
            <a:ext cx="6272212" cy="369332"/>
          </a:xfrm>
        </p:spPr>
        <p:txBody>
          <a:bodyPr>
            <a:spAutoFit/>
          </a:bodyPr>
          <a:lstStyle>
            <a:lvl1pPr marL="0" indent="0" algn="r">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Text Placeholder 15"/>
          <p:cNvSpPr>
            <a:spLocks noGrp="1"/>
          </p:cNvSpPr>
          <p:nvPr>
            <p:ph type="body" sz="quarter" idx="14" hasCustomPrompt="1"/>
          </p:nvPr>
        </p:nvSpPr>
        <p:spPr>
          <a:xfrm>
            <a:off x="5296963" y="4585493"/>
            <a:ext cx="6272212" cy="774571"/>
          </a:xfrm>
        </p:spPr>
        <p:txBody>
          <a:bodyPr>
            <a:spAutoFit/>
          </a:bodyPr>
          <a:lstStyle>
            <a:lvl1pPr marL="0" indent="0" algn="r">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3042" y="5759668"/>
            <a:ext cx="3585020" cy="1005783"/>
          </a:xfrm>
          <a:prstGeom prst="rect">
            <a:avLst/>
          </a:prstGeom>
        </p:spPr>
      </p:pic>
      <p:sp>
        <p:nvSpPr>
          <p:cNvPr id="15" name="Rectangle 14"/>
          <p:cNvSpPr/>
          <p:nvPr userDrawn="1"/>
        </p:nvSpPr>
        <p:spPr>
          <a:xfrm>
            <a:off x="-1" y="0"/>
            <a:ext cx="12192001" cy="5665076"/>
          </a:xfrm>
          <a:prstGeom prst="rect">
            <a:avLst/>
          </a:prstGeom>
          <a:solidFill>
            <a:srgbClr val="4A7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7930"/>
            <a:ext cx="12276084" cy="1112519"/>
          </a:xfrm>
          <a:prstGeom prst="rect">
            <a:avLst/>
          </a:prstGeom>
        </p:spPr>
      </p:pic>
      <p:sp>
        <p:nvSpPr>
          <p:cNvPr id="18" name="Rectangle 17"/>
          <p:cNvSpPr/>
          <p:nvPr userDrawn="1"/>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7205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act p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49780">
            <a:off x="414971" y="1519509"/>
            <a:ext cx="3802621" cy="351253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800" y="1985034"/>
            <a:ext cx="2161036" cy="2173228"/>
          </a:xfrm>
          <a:prstGeom prst="rect">
            <a:avLst/>
          </a:prstGeom>
        </p:spPr>
      </p:pic>
      <p:sp>
        <p:nvSpPr>
          <p:cNvPr id="8" name="Text Placeholder 3"/>
          <p:cNvSpPr>
            <a:spLocks noGrp="1"/>
          </p:cNvSpPr>
          <p:nvPr>
            <p:ph type="body" sz="half" idx="2"/>
          </p:nvPr>
        </p:nvSpPr>
        <p:spPr>
          <a:xfrm>
            <a:off x="4731026" y="1709531"/>
            <a:ext cx="6854024" cy="310895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249780">
            <a:off x="414971" y="1519509"/>
            <a:ext cx="3802621" cy="351253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73800" y="1985034"/>
            <a:ext cx="2161036" cy="2173228"/>
          </a:xfrm>
          <a:prstGeom prst="rect">
            <a:avLst/>
          </a:prstGeom>
        </p:spPr>
      </p:pic>
    </p:spTree>
    <p:extLst>
      <p:ext uri="{BB962C8B-B14F-4D97-AF65-F5344CB8AC3E}">
        <p14:creationId xmlns:p14="http://schemas.microsoft.com/office/powerpoint/2010/main" val="3801035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 closing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AAE2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8" name="Group 7"/>
          <p:cNvGrpSpPr/>
          <p:nvPr userDrawn="1"/>
        </p:nvGrpSpPr>
        <p:grpSpPr>
          <a:xfrm>
            <a:off x="4234622" y="1868563"/>
            <a:ext cx="3573560" cy="3577940"/>
            <a:chOff x="265750" y="1935029"/>
            <a:chExt cx="2971601" cy="2975243"/>
          </a:xfrm>
        </p:grpSpPr>
        <p:sp>
          <p:nvSpPr>
            <p:cNvPr id="9" name="Oval 6"/>
            <p:cNvSpPr/>
            <p:nvPr/>
          </p:nvSpPr>
          <p:spPr>
            <a:xfrm rot="2055720">
              <a:off x="265750" y="1935029"/>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Oval 6"/>
            <p:cNvSpPr/>
            <p:nvPr/>
          </p:nvSpPr>
          <p:spPr>
            <a:xfrm rot="3351416">
              <a:off x="626052" y="2175410"/>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Oval 7"/>
            <p:cNvSpPr/>
            <p:nvPr/>
          </p:nvSpPr>
          <p:spPr>
            <a:xfrm rot="2055720">
              <a:off x="1073555" y="2438792"/>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2" name="Title 1"/>
          <p:cNvSpPr>
            <a:spLocks noGrp="1"/>
          </p:cNvSpPr>
          <p:nvPr>
            <p:ph type="title"/>
          </p:nvPr>
        </p:nvSpPr>
        <p:spPr>
          <a:xfrm>
            <a:off x="1797666" y="3075057"/>
            <a:ext cx="8596668" cy="1320800"/>
          </a:xfrm>
        </p:spPr>
        <p:txBody>
          <a:bodyPr>
            <a:normAutofit/>
          </a:bodyPr>
          <a:lstStyle>
            <a:lvl1pPr algn="ctr">
              <a:defRPr lang="en-GB" sz="4800" kern="1200" spc="-150" dirty="0">
                <a:solidFill>
                  <a:schemeClr val="tx1">
                    <a:lumMod val="75000"/>
                  </a:schemeClr>
                </a:solidFill>
                <a:latin typeface="Calibri Light" panose="020F0302020204030204" pitchFamily="34" charset="0"/>
                <a:ea typeface="+mn-ea"/>
                <a:cs typeface="Calibri Light" panose="020F0302020204030204" pitchFamily="34" charset="0"/>
              </a:defRPr>
            </a:lvl1pPr>
          </a:lstStyle>
          <a:p>
            <a:r>
              <a:rPr lang="en-US"/>
              <a:t>Click to edit Master title style</a:t>
            </a:r>
            <a:endParaRPr lang="en-GB"/>
          </a:p>
        </p:txBody>
      </p:sp>
      <p:grpSp>
        <p:nvGrpSpPr>
          <p:cNvPr id="13" name="Group 12"/>
          <p:cNvGrpSpPr/>
          <p:nvPr userDrawn="1"/>
        </p:nvGrpSpPr>
        <p:grpSpPr>
          <a:xfrm>
            <a:off x="4234622" y="1868563"/>
            <a:ext cx="3573560" cy="3577940"/>
            <a:chOff x="265750" y="1935029"/>
            <a:chExt cx="2971601" cy="2975243"/>
          </a:xfrm>
        </p:grpSpPr>
        <p:sp>
          <p:nvSpPr>
            <p:cNvPr id="14" name="Oval 6"/>
            <p:cNvSpPr/>
            <p:nvPr userDrawn="1"/>
          </p:nvSpPr>
          <p:spPr>
            <a:xfrm rot="2055720">
              <a:off x="265750" y="1935029"/>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6"/>
            <p:cNvSpPr/>
            <p:nvPr userDrawn="1"/>
          </p:nvSpPr>
          <p:spPr>
            <a:xfrm rot="3351416">
              <a:off x="626052" y="2175410"/>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Oval 7"/>
            <p:cNvSpPr/>
            <p:nvPr userDrawn="1"/>
          </p:nvSpPr>
          <p:spPr>
            <a:xfrm rot="2055720">
              <a:off x="1073555" y="2438792"/>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744231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504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829428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6/20/2022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034267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34366189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33018015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421412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mall Titl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674196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11" name="Title 1"/>
          <p:cNvSpPr>
            <a:spLocks noGrp="1"/>
          </p:cNvSpPr>
          <p:nvPr>
            <p:ph type="title"/>
          </p:nvPr>
        </p:nvSpPr>
        <p:spPr>
          <a:xfrm>
            <a:off x="931697" y="1843088"/>
            <a:ext cx="8596668" cy="830997"/>
          </a:xfrm>
        </p:spPr>
        <p:txBody>
          <a:bodyPr>
            <a:spAutoFit/>
          </a:bodyPr>
          <a:lstStyle>
            <a:lvl1pPr algn="l">
              <a:defRPr lang="en-GB" sz="4800" kern="1200" dirty="0">
                <a:solidFill>
                  <a:srgbClr val="6B6B6B"/>
                </a:solidFill>
                <a:latin typeface="Calibri" panose="020F0502020204030204" pitchFamily="34" charset="0"/>
                <a:ea typeface="+mn-ea"/>
                <a:cs typeface="Calibri" panose="020F0502020204030204" pitchFamily="34" charset="0"/>
              </a:defRPr>
            </a:lvl1pPr>
          </a:lstStyle>
          <a:p>
            <a:r>
              <a:rPr lang="en-US"/>
              <a:t>Click to edit Master title style</a:t>
            </a:r>
            <a:endParaRPr lang="en-GB"/>
          </a:p>
        </p:txBody>
      </p:sp>
      <p:sp>
        <p:nvSpPr>
          <p:cNvPr id="6" name="Rectangle 5"/>
          <p:cNvSpPr/>
          <p:nvPr userDrawn="1"/>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930"/>
            <a:ext cx="12276084" cy="111251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0342" y="5600918"/>
            <a:ext cx="3585020" cy="1005783"/>
          </a:xfrm>
          <a:prstGeom prst="rect">
            <a:avLst/>
          </a:prstGeom>
        </p:spPr>
      </p:pic>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6" name="Text Placeholder 15"/>
          <p:cNvSpPr>
            <a:spLocks noGrp="1"/>
          </p:cNvSpPr>
          <p:nvPr>
            <p:ph type="body" sz="quarter" idx="13"/>
          </p:nvPr>
        </p:nvSpPr>
        <p:spPr>
          <a:xfrm>
            <a:off x="931863" y="4572524"/>
            <a:ext cx="6272212" cy="369332"/>
          </a:xfrm>
        </p:spPr>
        <p:txBody>
          <a:bodyPr>
            <a:spAutoFit/>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8" name="Text Placeholder 15"/>
          <p:cNvSpPr>
            <a:spLocks noGrp="1"/>
          </p:cNvSpPr>
          <p:nvPr>
            <p:ph type="body" sz="quarter" idx="14" hasCustomPrompt="1"/>
          </p:nvPr>
        </p:nvSpPr>
        <p:spPr>
          <a:xfrm>
            <a:off x="931697" y="4855838"/>
            <a:ext cx="6272212" cy="774571"/>
          </a:xfrm>
        </p:spPr>
        <p:txBody>
          <a:bodyPr>
            <a:spAutoFit/>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spTree>
    <p:extLst>
      <p:ext uri="{BB962C8B-B14F-4D97-AF65-F5344CB8AC3E}">
        <p14:creationId xmlns:p14="http://schemas.microsoft.com/office/powerpoint/2010/main" val="260933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3">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8378" b="25121"/>
          <a:stretch/>
        </p:blipFill>
        <p:spPr>
          <a:xfrm>
            <a:off x="-30427" y="1644650"/>
            <a:ext cx="12247827" cy="4115674"/>
          </a:xfrm>
          <a:prstGeom prst="rect">
            <a:avLst/>
          </a:prstGeom>
        </p:spPr>
      </p:pic>
      <p:sp>
        <p:nvSpPr>
          <p:cNvPr id="8" name="Rectangle 7"/>
          <p:cNvSpPr/>
          <p:nvPr/>
        </p:nvSpPr>
        <p:spPr>
          <a:xfrm>
            <a:off x="9038897" y="6001624"/>
            <a:ext cx="1965653" cy="673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pic>
        <p:nvPicPr>
          <p:cNvPr id="10" name="Picture 9"/>
          <p:cNvPicPr>
            <a:picLocks noChangeAspect="1"/>
          </p:cNvPicPr>
          <p:nvPr/>
        </p:nvPicPr>
        <p:blipFill>
          <a:blip r:embed="rId3"/>
          <a:stretch>
            <a:fillRect/>
          </a:stretch>
        </p:blipFill>
        <p:spPr>
          <a:xfrm>
            <a:off x="502311" y="304297"/>
            <a:ext cx="9327489" cy="1099053"/>
          </a:xfrm>
          <a:prstGeom prst="rect">
            <a:avLst/>
          </a:prstGeom>
        </p:spPr>
      </p:pic>
      <p:sp>
        <p:nvSpPr>
          <p:cNvPr id="11" name="Title 1"/>
          <p:cNvSpPr>
            <a:spLocks noGrp="1"/>
          </p:cNvSpPr>
          <p:nvPr>
            <p:ph type="title"/>
          </p:nvPr>
        </p:nvSpPr>
        <p:spPr>
          <a:xfrm>
            <a:off x="1797666" y="2578089"/>
            <a:ext cx="8596668" cy="707886"/>
          </a:xfrm>
        </p:spPr>
        <p:txBody>
          <a:bodyPr>
            <a:spAutoFit/>
          </a:bodyPr>
          <a:lstStyle>
            <a:lvl1pPr algn="ctr">
              <a:defRPr sz="4000">
                <a:solidFill>
                  <a:schemeClr val="bg1"/>
                </a:solidFill>
              </a:defRPr>
            </a:lvl1pPr>
          </a:lstStyle>
          <a:p>
            <a:r>
              <a:rPr lang="en-US"/>
              <a:t>Click to edit Master title style</a:t>
            </a:r>
            <a:endParaRPr lang="en-GB"/>
          </a:p>
        </p:txBody>
      </p:sp>
      <p:sp>
        <p:nvSpPr>
          <p:cNvPr id="12" name="Text Placeholder 15"/>
          <p:cNvSpPr>
            <a:spLocks noGrp="1"/>
          </p:cNvSpPr>
          <p:nvPr>
            <p:ph type="body" sz="quarter" idx="13"/>
          </p:nvPr>
        </p:nvSpPr>
        <p:spPr>
          <a:xfrm>
            <a:off x="931863" y="4572524"/>
            <a:ext cx="6272212" cy="369332"/>
          </a:xfrm>
        </p:spPr>
        <p:txBody>
          <a:bodyPr>
            <a:spAutoFit/>
          </a:bodyPr>
          <a:lstStyle>
            <a:lvl1pPr marL="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Text Placeholder 15"/>
          <p:cNvSpPr>
            <a:spLocks noGrp="1"/>
          </p:cNvSpPr>
          <p:nvPr>
            <p:ph type="body" sz="quarter" idx="14" hasCustomPrompt="1"/>
          </p:nvPr>
        </p:nvSpPr>
        <p:spPr>
          <a:xfrm>
            <a:off x="931697" y="4855838"/>
            <a:ext cx="6272212" cy="774571"/>
          </a:xfrm>
        </p:spPr>
        <p:txBody>
          <a:bodyPr>
            <a:spAutoFit/>
          </a:bodyPr>
          <a:lstStyle>
            <a:lvl1pPr marL="0" indent="0">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18378" b="25121"/>
          <a:stretch/>
        </p:blipFill>
        <p:spPr>
          <a:xfrm>
            <a:off x="-30427" y="1644650"/>
            <a:ext cx="12247827" cy="4115674"/>
          </a:xfrm>
          <a:prstGeom prst="rect">
            <a:avLst/>
          </a:prstGeom>
        </p:spPr>
      </p:pic>
      <p:sp>
        <p:nvSpPr>
          <p:cNvPr id="15" name="Rectangle 14"/>
          <p:cNvSpPr/>
          <p:nvPr userDrawn="1"/>
        </p:nvSpPr>
        <p:spPr>
          <a:xfrm>
            <a:off x="9038897" y="6001624"/>
            <a:ext cx="1965653" cy="673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userDrawn="1"/>
        </p:nvPicPr>
        <p:blipFill>
          <a:blip r:embed="rId3"/>
          <a:stretch>
            <a:fillRect/>
          </a:stretch>
        </p:blipFill>
        <p:spPr>
          <a:xfrm>
            <a:off x="502311" y="304297"/>
            <a:ext cx="9327489" cy="1099053"/>
          </a:xfrm>
          <a:prstGeom prst="rect">
            <a:avLst/>
          </a:prstGeom>
        </p:spPr>
      </p:pic>
    </p:spTree>
    <p:extLst>
      <p:ext uri="{BB962C8B-B14F-4D97-AF65-F5344CB8AC3E}">
        <p14:creationId xmlns:p14="http://schemas.microsoft.com/office/powerpoint/2010/main" val="66148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3042" y="5759668"/>
            <a:ext cx="3585020" cy="1005783"/>
          </a:xfrm>
          <a:prstGeom prst="rect">
            <a:avLst/>
          </a:prstGeom>
        </p:spPr>
      </p:pic>
      <p:sp>
        <p:nvSpPr>
          <p:cNvPr id="6" name="Rectangle 5"/>
          <p:cNvSpPr/>
          <p:nvPr userDrawn="1"/>
        </p:nvSpPr>
        <p:spPr>
          <a:xfrm>
            <a:off x="-1" y="0"/>
            <a:ext cx="12192001" cy="5665076"/>
          </a:xfrm>
          <a:prstGeom prst="rect">
            <a:avLst/>
          </a:prstGeom>
          <a:solidFill>
            <a:srgbClr val="4A7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7930"/>
            <a:ext cx="12276084" cy="1112519"/>
          </a:xfrm>
          <a:prstGeom prst="rect">
            <a:avLst/>
          </a:prstGeom>
        </p:spPr>
      </p:pic>
      <p:sp>
        <p:nvSpPr>
          <p:cNvPr id="11" name="Rectangle 10"/>
          <p:cNvSpPr/>
          <p:nvPr userDrawn="1"/>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797666" y="2119689"/>
            <a:ext cx="8596668" cy="707886"/>
          </a:xfrm>
        </p:spPr>
        <p:txBody>
          <a:bodyPr>
            <a:spAutoFit/>
          </a:bodyPr>
          <a:lstStyle>
            <a:lvl1pPr algn="ctr">
              <a:defRPr sz="4000">
                <a:solidFill>
                  <a:schemeClr val="bg1"/>
                </a:solidFill>
              </a:defRPr>
            </a:lvl1pPr>
          </a:lstStyle>
          <a:p>
            <a:r>
              <a:rPr lang="en-US"/>
              <a:t>Click to edit Master title style</a:t>
            </a:r>
            <a:endParaRPr lang="en-GB"/>
          </a:p>
        </p:txBody>
      </p:sp>
      <p:sp>
        <p:nvSpPr>
          <p:cNvPr id="12" name="Text Placeholder 15"/>
          <p:cNvSpPr>
            <a:spLocks noGrp="1"/>
          </p:cNvSpPr>
          <p:nvPr>
            <p:ph type="body" sz="quarter" idx="13"/>
          </p:nvPr>
        </p:nvSpPr>
        <p:spPr>
          <a:xfrm>
            <a:off x="5297129" y="4302179"/>
            <a:ext cx="6272212" cy="369332"/>
          </a:xfrm>
        </p:spPr>
        <p:txBody>
          <a:bodyPr>
            <a:spAutoFit/>
          </a:bodyPr>
          <a:lstStyle>
            <a:lvl1pPr marL="0" indent="0" algn="r">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Text Placeholder 15"/>
          <p:cNvSpPr>
            <a:spLocks noGrp="1"/>
          </p:cNvSpPr>
          <p:nvPr>
            <p:ph type="body" sz="quarter" idx="14" hasCustomPrompt="1"/>
          </p:nvPr>
        </p:nvSpPr>
        <p:spPr>
          <a:xfrm>
            <a:off x="5296963" y="4585493"/>
            <a:ext cx="6272212" cy="774571"/>
          </a:xfrm>
        </p:spPr>
        <p:txBody>
          <a:bodyPr>
            <a:spAutoFit/>
          </a:bodyPr>
          <a:lstStyle>
            <a:lvl1pPr marL="0" indent="0" algn="r">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spTree>
    <p:extLst>
      <p:ext uri="{BB962C8B-B14F-4D97-AF65-F5344CB8AC3E}">
        <p14:creationId xmlns:p14="http://schemas.microsoft.com/office/powerpoint/2010/main" val="1685833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8378" b="25121"/>
          <a:stretch/>
        </p:blipFill>
        <p:spPr>
          <a:xfrm>
            <a:off x="-30427" y="1644650"/>
            <a:ext cx="12247827" cy="4115674"/>
          </a:xfrm>
          <a:prstGeom prst="rect">
            <a:avLst/>
          </a:prstGeom>
        </p:spPr>
      </p:pic>
      <p:sp>
        <p:nvSpPr>
          <p:cNvPr id="8" name="Rectangle 7"/>
          <p:cNvSpPr/>
          <p:nvPr userDrawn="1"/>
        </p:nvSpPr>
        <p:spPr>
          <a:xfrm>
            <a:off x="9038897" y="6001624"/>
            <a:ext cx="1965653" cy="673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pic>
        <p:nvPicPr>
          <p:cNvPr id="10" name="Picture 9"/>
          <p:cNvPicPr>
            <a:picLocks noChangeAspect="1"/>
          </p:cNvPicPr>
          <p:nvPr userDrawn="1"/>
        </p:nvPicPr>
        <p:blipFill>
          <a:blip r:embed="rId3"/>
          <a:stretch>
            <a:fillRect/>
          </a:stretch>
        </p:blipFill>
        <p:spPr>
          <a:xfrm>
            <a:off x="502311" y="304297"/>
            <a:ext cx="9327489" cy="1099053"/>
          </a:xfrm>
          <a:prstGeom prst="rect">
            <a:avLst/>
          </a:prstGeom>
        </p:spPr>
      </p:pic>
      <p:sp>
        <p:nvSpPr>
          <p:cNvPr id="11" name="Title 1"/>
          <p:cNvSpPr>
            <a:spLocks noGrp="1"/>
          </p:cNvSpPr>
          <p:nvPr>
            <p:ph type="title"/>
          </p:nvPr>
        </p:nvSpPr>
        <p:spPr>
          <a:xfrm>
            <a:off x="1797666" y="2578089"/>
            <a:ext cx="8596668" cy="707886"/>
          </a:xfrm>
        </p:spPr>
        <p:txBody>
          <a:bodyPr>
            <a:spAutoFit/>
          </a:bodyPr>
          <a:lstStyle>
            <a:lvl1pPr algn="ctr">
              <a:defRPr sz="4000">
                <a:solidFill>
                  <a:schemeClr val="bg1"/>
                </a:solidFill>
              </a:defRPr>
            </a:lvl1pPr>
          </a:lstStyle>
          <a:p>
            <a:r>
              <a:rPr lang="en-US"/>
              <a:t>Click to edit Master title style</a:t>
            </a:r>
            <a:endParaRPr lang="en-GB"/>
          </a:p>
        </p:txBody>
      </p:sp>
      <p:sp>
        <p:nvSpPr>
          <p:cNvPr id="12" name="Text Placeholder 15"/>
          <p:cNvSpPr>
            <a:spLocks noGrp="1"/>
          </p:cNvSpPr>
          <p:nvPr>
            <p:ph type="body" sz="quarter" idx="13"/>
          </p:nvPr>
        </p:nvSpPr>
        <p:spPr>
          <a:xfrm>
            <a:off x="931863" y="4572524"/>
            <a:ext cx="6272212" cy="369332"/>
          </a:xfrm>
        </p:spPr>
        <p:txBody>
          <a:bodyPr>
            <a:spAutoFit/>
          </a:bodyPr>
          <a:lstStyle>
            <a:lvl1pPr marL="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Text Placeholder 15"/>
          <p:cNvSpPr>
            <a:spLocks noGrp="1"/>
          </p:cNvSpPr>
          <p:nvPr>
            <p:ph type="body" sz="quarter" idx="14" hasCustomPrompt="1"/>
          </p:nvPr>
        </p:nvSpPr>
        <p:spPr>
          <a:xfrm>
            <a:off x="931697" y="4855838"/>
            <a:ext cx="6272212" cy="774571"/>
          </a:xfrm>
        </p:spPr>
        <p:txBody>
          <a:bodyPr>
            <a:spAutoFit/>
          </a:bodyPr>
          <a:lstStyle>
            <a:lvl1pPr marL="0" indent="0">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spTree>
    <p:extLst>
      <p:ext uri="{BB962C8B-B14F-4D97-AF65-F5344CB8AC3E}">
        <p14:creationId xmlns:p14="http://schemas.microsoft.com/office/powerpoint/2010/main" val="1442417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1" y="683172"/>
            <a:ext cx="12192001" cy="4824249"/>
          </a:xfrm>
          <a:prstGeom prst="rect">
            <a:avLst/>
          </a:prstGeom>
          <a:solidFill>
            <a:srgbClr val="AA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48" b="32686"/>
          <a:stretch/>
        </p:blipFill>
        <p:spPr>
          <a:xfrm>
            <a:off x="-174136" y="702023"/>
            <a:ext cx="12986246" cy="4790727"/>
          </a:xfrm>
          <a:prstGeom prst="rect">
            <a:avLst/>
          </a:prstGeom>
        </p:spPr>
      </p:pic>
      <p:sp>
        <p:nvSpPr>
          <p:cNvPr id="8" name="Rectangle 7"/>
          <p:cNvSpPr/>
          <p:nvPr userDrawn="1"/>
        </p:nvSpPr>
        <p:spPr>
          <a:xfrm>
            <a:off x="7991147" y="5813287"/>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14773"/>
          <a:stretch/>
        </p:blipFill>
        <p:spPr>
          <a:xfrm>
            <a:off x="544792" y="5711229"/>
            <a:ext cx="2890557" cy="951519"/>
          </a:xfrm>
          <a:prstGeom prst="rect">
            <a:avLst/>
          </a:prstGeom>
        </p:spPr>
      </p:pic>
      <p:sp>
        <p:nvSpPr>
          <p:cNvPr id="11" name="Title 1"/>
          <p:cNvSpPr>
            <a:spLocks noGrp="1"/>
          </p:cNvSpPr>
          <p:nvPr>
            <p:ph type="title"/>
          </p:nvPr>
        </p:nvSpPr>
        <p:spPr>
          <a:xfrm>
            <a:off x="1797666" y="2210104"/>
            <a:ext cx="8596668" cy="830997"/>
          </a:xfrm>
        </p:spPr>
        <p:txBody>
          <a:bodyPr>
            <a:spAutoFit/>
          </a:bodyPr>
          <a:lstStyle>
            <a:lvl1pPr algn="ctr">
              <a:defRPr lang="en-GB" sz="4800" kern="1200" dirty="0">
                <a:solidFill>
                  <a:srgbClr val="6B6B6B"/>
                </a:solidFill>
                <a:latin typeface="Calibri" panose="020F0502020204030204" pitchFamily="34" charset="0"/>
                <a:ea typeface="+mn-ea"/>
                <a:cs typeface="Calibri" panose="020F0502020204030204" pitchFamily="34" charset="0"/>
              </a:defRPr>
            </a:lvl1pPr>
          </a:lstStyle>
          <a:p>
            <a:r>
              <a:rPr lang="en-US"/>
              <a:t>Click to edit Master title style</a:t>
            </a:r>
            <a:endParaRPr lang="en-GB"/>
          </a:p>
        </p:txBody>
      </p:sp>
      <p:sp>
        <p:nvSpPr>
          <p:cNvPr id="12" name="Text Placeholder 15"/>
          <p:cNvSpPr>
            <a:spLocks noGrp="1"/>
          </p:cNvSpPr>
          <p:nvPr>
            <p:ph type="body" sz="quarter" idx="13"/>
          </p:nvPr>
        </p:nvSpPr>
        <p:spPr>
          <a:xfrm>
            <a:off x="931863" y="4293208"/>
            <a:ext cx="6272212" cy="369332"/>
          </a:xfrm>
        </p:spPr>
        <p:txBody>
          <a:bodyPr>
            <a:spAutoFit/>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Text Placeholder 15"/>
          <p:cNvSpPr>
            <a:spLocks noGrp="1"/>
          </p:cNvSpPr>
          <p:nvPr>
            <p:ph type="body" sz="quarter" idx="14" hasCustomPrompt="1"/>
          </p:nvPr>
        </p:nvSpPr>
        <p:spPr>
          <a:xfrm>
            <a:off x="931697" y="4576522"/>
            <a:ext cx="6272212" cy="774571"/>
          </a:xfrm>
        </p:spPr>
        <p:txBody>
          <a:bodyPr>
            <a:spAutoFit/>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spTree>
    <p:extLst>
      <p:ext uri="{BB962C8B-B14F-4D97-AF65-F5344CB8AC3E}">
        <p14:creationId xmlns:p14="http://schemas.microsoft.com/office/powerpoint/2010/main" val="3394734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 text vertica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0" name="Text Placeholder 9"/>
          <p:cNvSpPr>
            <a:spLocks noGrp="1"/>
          </p:cNvSpPr>
          <p:nvPr>
            <p:ph type="body" sz="quarter" idx="13"/>
          </p:nvPr>
        </p:nvSpPr>
        <p:spPr>
          <a:xfrm>
            <a:off x="4051300" y="2403078"/>
            <a:ext cx="7541702" cy="2051844"/>
          </a:xfrm>
        </p:spPr>
        <p:txBody>
          <a:bodyPr anchor="ctr">
            <a:spAutoFit/>
          </a:bodyPr>
          <a:lstStyle>
            <a:lvl1pPr marL="0" indent="0">
              <a:buNone/>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p:cNvSpPr>
            <a:spLocks noGrp="1"/>
          </p:cNvSpPr>
          <p:nvPr>
            <p:ph type="title"/>
          </p:nvPr>
        </p:nvSpPr>
        <p:spPr>
          <a:xfrm>
            <a:off x="432994" y="2551837"/>
            <a:ext cx="2980266" cy="1754326"/>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grpSp>
        <p:nvGrpSpPr>
          <p:cNvPr id="15" name="Group 14"/>
          <p:cNvGrpSpPr/>
          <p:nvPr userDrawn="1"/>
        </p:nvGrpSpPr>
        <p:grpSpPr>
          <a:xfrm>
            <a:off x="441659" y="1865452"/>
            <a:ext cx="2971601" cy="2975243"/>
            <a:chOff x="455096" y="1817744"/>
            <a:chExt cx="2971601" cy="2975243"/>
          </a:xfrm>
        </p:grpSpPr>
        <p:sp>
          <p:nvSpPr>
            <p:cNvPr id="16"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1585010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 text vertica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0" name="Text Placeholder 9"/>
          <p:cNvSpPr>
            <a:spLocks noGrp="1"/>
          </p:cNvSpPr>
          <p:nvPr>
            <p:ph type="body" sz="quarter" idx="13"/>
          </p:nvPr>
        </p:nvSpPr>
        <p:spPr>
          <a:xfrm>
            <a:off x="4051300" y="1369399"/>
            <a:ext cx="7410450" cy="4119202"/>
          </a:xfrm>
        </p:spPr>
        <p:txBody>
          <a:bodyPr anchor="ctr">
            <a:noAutofit/>
          </a:bodyPr>
          <a:lstStyle>
            <a:lvl1pPr marL="0" indent="0">
              <a:buNone/>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8"/>
          <p:cNvGrpSpPr/>
          <p:nvPr userDrawn="1"/>
        </p:nvGrpSpPr>
        <p:grpSpPr>
          <a:xfrm rot="11973382">
            <a:off x="483804" y="1725274"/>
            <a:ext cx="2971601" cy="2975243"/>
            <a:chOff x="455096" y="1817744"/>
            <a:chExt cx="2971601" cy="2975243"/>
          </a:xfrm>
        </p:grpSpPr>
        <p:sp>
          <p:nvSpPr>
            <p:cNvPr id="11"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6" name="Title 12"/>
          <p:cNvSpPr>
            <a:spLocks noGrp="1"/>
          </p:cNvSpPr>
          <p:nvPr>
            <p:ph type="title"/>
          </p:nvPr>
        </p:nvSpPr>
        <p:spPr>
          <a:xfrm>
            <a:off x="432994" y="2768600"/>
            <a:ext cx="2980266" cy="1320800"/>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spTree>
    <p:extLst>
      <p:ext uri="{BB962C8B-B14F-4D97-AF65-F5344CB8AC3E}">
        <p14:creationId xmlns:p14="http://schemas.microsoft.com/office/powerpoint/2010/main" val="911817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 text vertica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0" name="Text Placeholder 9"/>
          <p:cNvSpPr>
            <a:spLocks noGrp="1"/>
          </p:cNvSpPr>
          <p:nvPr>
            <p:ph type="body" sz="quarter" idx="13"/>
          </p:nvPr>
        </p:nvSpPr>
        <p:spPr>
          <a:xfrm>
            <a:off x="4051300" y="1369399"/>
            <a:ext cx="7410450" cy="4119202"/>
          </a:xfrm>
        </p:spPr>
        <p:txBody>
          <a:bodyPr anchor="ctr">
            <a:noAutofit/>
          </a:bodyPr>
          <a:lstStyle>
            <a:lvl1pPr marL="0" indent="0">
              <a:buNone/>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8"/>
          <p:cNvGrpSpPr/>
          <p:nvPr userDrawn="1"/>
        </p:nvGrpSpPr>
        <p:grpSpPr>
          <a:xfrm rot="2055720">
            <a:off x="392966" y="1935029"/>
            <a:ext cx="2971601" cy="2975243"/>
            <a:chOff x="455096" y="1817744"/>
            <a:chExt cx="2971601" cy="2975243"/>
          </a:xfrm>
        </p:grpSpPr>
        <p:sp>
          <p:nvSpPr>
            <p:cNvPr id="11"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6" name="Title 12"/>
          <p:cNvSpPr>
            <a:spLocks noGrp="1"/>
          </p:cNvSpPr>
          <p:nvPr>
            <p:ph type="title"/>
          </p:nvPr>
        </p:nvSpPr>
        <p:spPr>
          <a:xfrm>
            <a:off x="432994" y="2768600"/>
            <a:ext cx="2980266" cy="1320800"/>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spTree>
    <p:extLst>
      <p:ext uri="{BB962C8B-B14F-4D97-AF65-F5344CB8AC3E}">
        <p14:creationId xmlns:p14="http://schemas.microsoft.com/office/powerpoint/2010/main" val="2806151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picture">
    <p:spTree>
      <p:nvGrpSpPr>
        <p:cNvPr id="1" name=""/>
        <p:cNvGrpSpPr/>
        <p:nvPr/>
      </p:nvGrpSpPr>
      <p:grpSpPr>
        <a:xfrm>
          <a:off x="0" y="0"/>
          <a:ext cx="0" cy="0"/>
          <a:chOff x="0" y="0"/>
          <a:chExt cx="0" cy="0"/>
        </a:xfrm>
      </p:grpSpPr>
      <p:sp>
        <p:nvSpPr>
          <p:cNvPr id="7" name="Rectangle 6"/>
          <p:cNvSpPr/>
          <p:nvPr userDrawn="1"/>
        </p:nvSpPr>
        <p:spPr>
          <a:xfrm>
            <a:off x="8905461" y="5931673"/>
            <a:ext cx="2981739" cy="6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grpSp>
        <p:nvGrpSpPr>
          <p:cNvPr id="9" name="Group 8"/>
          <p:cNvGrpSpPr/>
          <p:nvPr userDrawn="1"/>
        </p:nvGrpSpPr>
        <p:grpSpPr>
          <a:xfrm rot="2055720">
            <a:off x="524013" y="1933428"/>
            <a:ext cx="2971601" cy="2975243"/>
            <a:chOff x="455096" y="1817744"/>
            <a:chExt cx="2971601" cy="2975243"/>
          </a:xfrm>
        </p:grpSpPr>
        <p:sp>
          <p:nvSpPr>
            <p:cNvPr id="11"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6" name="Picture Placeholder 5"/>
          <p:cNvSpPr>
            <a:spLocks noGrp="1"/>
          </p:cNvSpPr>
          <p:nvPr>
            <p:ph type="pic" sz="quarter" idx="13"/>
          </p:nvPr>
        </p:nvSpPr>
        <p:spPr>
          <a:xfrm>
            <a:off x="4714875" y="1355099"/>
            <a:ext cx="7553988" cy="4131902"/>
          </a:xfrm>
        </p:spPr>
        <p:txBody>
          <a:bodyPr/>
          <a:lstStyle/>
          <a:p>
            <a:endParaRPr lang="en-GB"/>
          </a:p>
        </p:txBody>
      </p:sp>
      <p:sp>
        <p:nvSpPr>
          <p:cNvPr id="14" name="Title 12"/>
          <p:cNvSpPr>
            <a:spLocks noGrp="1"/>
          </p:cNvSpPr>
          <p:nvPr>
            <p:ph type="title"/>
          </p:nvPr>
        </p:nvSpPr>
        <p:spPr>
          <a:xfrm>
            <a:off x="432994" y="2768600"/>
            <a:ext cx="2980266" cy="1320800"/>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spTree>
    <p:extLst>
      <p:ext uri="{BB962C8B-B14F-4D97-AF65-F5344CB8AC3E}">
        <p14:creationId xmlns:p14="http://schemas.microsoft.com/office/powerpoint/2010/main" val="2254924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ull pictu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95416" y="-87464"/>
            <a:ext cx="12364279" cy="7028953"/>
          </a:xfrm>
        </p:spPr>
        <p:txBody>
          <a:bodyPr/>
          <a:lstStyle/>
          <a:p>
            <a:endParaRPr lang="en-GB"/>
          </a:p>
        </p:txBody>
      </p:sp>
      <p:sp>
        <p:nvSpPr>
          <p:cNvPr id="7" name="Rectangle 6"/>
          <p:cNvSpPr/>
          <p:nvPr userDrawn="1"/>
        </p:nvSpPr>
        <p:spPr>
          <a:xfrm>
            <a:off x="8905461" y="5931673"/>
            <a:ext cx="2981739" cy="6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Title 12"/>
          <p:cNvSpPr>
            <a:spLocks noGrp="1"/>
          </p:cNvSpPr>
          <p:nvPr>
            <p:ph type="title"/>
          </p:nvPr>
        </p:nvSpPr>
        <p:spPr>
          <a:xfrm>
            <a:off x="612251" y="2911724"/>
            <a:ext cx="3427012" cy="1320800"/>
          </a:xfrm>
        </p:spPr>
        <p:txBody>
          <a:bodyPr anchor="ctr">
            <a:noAutofit/>
          </a:bodyPr>
          <a:lstStyle>
            <a:lvl1pPr algn="l">
              <a:defRPr lang="en-GB" sz="2800" b="0" kern="1200" dirty="0">
                <a:solidFill>
                  <a:schemeClr val="bg2">
                    <a:lumMod val="25000"/>
                  </a:schemeClr>
                </a:solidFill>
                <a:latin typeface="Calibri"/>
                <a:ea typeface="+mj-ea"/>
                <a:cs typeface="Calibri"/>
              </a:defRPr>
            </a:lvl1pPr>
          </a:lstStyle>
          <a:p>
            <a:r>
              <a:rPr lang="en-US"/>
              <a:t>Click to edit Master title style</a:t>
            </a:r>
            <a:endParaRPr lang="en-GB"/>
          </a:p>
        </p:txBody>
      </p:sp>
      <p:sp>
        <p:nvSpPr>
          <p:cNvPr id="3" name="Rectangle 2"/>
          <p:cNvSpPr/>
          <p:nvPr userDrawn="1"/>
        </p:nvSpPr>
        <p:spPr>
          <a:xfrm>
            <a:off x="-95416" y="2878372"/>
            <a:ext cx="357809" cy="1383527"/>
          </a:xfrm>
          <a:prstGeom prst="rect">
            <a:avLst/>
          </a:prstGeom>
          <a:solidFill>
            <a:srgbClr val="FCE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252227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nes vertical left">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1979" t="2867" b="3373"/>
          <a:stretch/>
        </p:blipFill>
        <p:spPr>
          <a:xfrm>
            <a:off x="-88900" y="-171450"/>
            <a:ext cx="4171950" cy="70612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6/20/2022</a:t>
            </a:fld>
            <a:endParaRPr lang="en-US"/>
          </a:p>
        </p:txBody>
      </p:sp>
      <p:sp>
        <p:nvSpPr>
          <p:cNvPr id="6" name="Title 1"/>
          <p:cNvSpPr>
            <a:spLocks noGrp="1"/>
          </p:cNvSpPr>
          <p:nvPr>
            <p:ph type="ctrTitle"/>
          </p:nvPr>
        </p:nvSpPr>
        <p:spPr>
          <a:xfrm>
            <a:off x="1548147" y="-319616"/>
            <a:ext cx="7766936" cy="1646302"/>
          </a:xfrm>
        </p:spPr>
        <p:txBody>
          <a:bodyPr anchor="b">
            <a:noAutofit/>
          </a:bodyPr>
          <a:lstStyle>
            <a:lvl1pPr algn="l">
              <a:defRPr sz="3600">
                <a:solidFill>
                  <a:schemeClr val="accent4"/>
                </a:solidFill>
              </a:defRPr>
            </a:lvl1pPr>
          </a:lstStyle>
          <a:p>
            <a:r>
              <a:rPr lang="en-US"/>
              <a:t>Click to edit Master title style</a:t>
            </a:r>
          </a:p>
        </p:txBody>
      </p:sp>
      <p:sp>
        <p:nvSpPr>
          <p:cNvPr id="7" name="Title 1"/>
          <p:cNvSpPr txBox="1">
            <a:spLocks/>
          </p:cNvSpPr>
          <p:nvPr userDrawn="1"/>
        </p:nvSpPr>
        <p:spPr>
          <a:xfrm>
            <a:off x="4056148" y="1474852"/>
            <a:ext cx="3854528" cy="1278466"/>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Click to edit Master title style</a:t>
            </a:r>
          </a:p>
        </p:txBody>
      </p:sp>
      <p:sp>
        <p:nvSpPr>
          <p:cNvPr id="8" name="Text Placeholder 3"/>
          <p:cNvSpPr>
            <a:spLocks noGrp="1"/>
          </p:cNvSpPr>
          <p:nvPr>
            <p:ph type="body" sz="half" idx="2"/>
          </p:nvPr>
        </p:nvSpPr>
        <p:spPr>
          <a:xfrm>
            <a:off x="4056148" y="2753317"/>
            <a:ext cx="7456402" cy="2584449"/>
          </a:xfrm>
        </p:spPr>
        <p:txBody>
          <a:bodyPr>
            <a:no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137324599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ines fram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3287" cy="6857278"/>
          </a:xfrm>
          <a:prstGeom prst="rect">
            <a:avLst/>
          </a:prstGeom>
        </p:spPr>
      </p:pic>
      <p:sp>
        <p:nvSpPr>
          <p:cNvPr id="2" name="Title 1"/>
          <p:cNvSpPr>
            <a:spLocks noGrp="1"/>
          </p:cNvSpPr>
          <p:nvPr>
            <p:ph type="title"/>
          </p:nvPr>
        </p:nvSpPr>
        <p:spPr>
          <a:xfrm>
            <a:off x="2387897" y="692150"/>
            <a:ext cx="7054553" cy="1320800"/>
          </a:xfrm>
        </p:spPr>
        <p:txBody>
          <a:bodyPr>
            <a:noAutofit/>
          </a:bodyPr>
          <a:lstStyle/>
          <a:p>
            <a:r>
              <a:rPr lang="en-US"/>
              <a:t>Click to edit Master title style</a:t>
            </a:r>
            <a:endParaRPr lang="en-GB"/>
          </a:p>
        </p:txBody>
      </p:sp>
      <p:sp>
        <p:nvSpPr>
          <p:cNvPr id="3" name="Date Placeholder 2"/>
          <p:cNvSpPr>
            <a:spLocks noGrp="1"/>
          </p:cNvSpPr>
          <p:nvPr>
            <p:ph type="dt" sz="half" idx="10"/>
          </p:nvPr>
        </p:nvSpPr>
        <p:spPr>
          <a:solidFill>
            <a:schemeClr val="bg1"/>
          </a:solidFill>
        </p:spPr>
        <p:txBody>
          <a:bodyPr/>
          <a:lstStyle/>
          <a:p>
            <a:fld id="{B61BEF0D-F0BB-DE4B-95CE-6DB70DBA9567}" type="datetimeFigureOut">
              <a:rPr lang="en-US" smtClean="0"/>
              <a:pPr/>
              <a:t>6/20/2022</a:t>
            </a:fld>
            <a:endParaRPr lang="en-US"/>
          </a:p>
        </p:txBody>
      </p:sp>
    </p:spTree>
    <p:extLst>
      <p:ext uri="{BB962C8B-B14F-4D97-AF65-F5344CB8AC3E}">
        <p14:creationId xmlns:p14="http://schemas.microsoft.com/office/powerpoint/2010/main" val="25411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683172"/>
            <a:ext cx="12192001" cy="4824249"/>
          </a:xfrm>
          <a:prstGeom prst="rect">
            <a:avLst/>
          </a:prstGeom>
          <a:solidFill>
            <a:srgbClr val="AA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48" b="32686"/>
          <a:stretch/>
        </p:blipFill>
        <p:spPr>
          <a:xfrm>
            <a:off x="-174136" y="702023"/>
            <a:ext cx="12986246" cy="4790727"/>
          </a:xfrm>
          <a:prstGeom prst="rect">
            <a:avLst/>
          </a:prstGeom>
        </p:spPr>
      </p:pic>
      <p:sp>
        <p:nvSpPr>
          <p:cNvPr id="8" name="Rectangle 7"/>
          <p:cNvSpPr/>
          <p:nvPr/>
        </p:nvSpPr>
        <p:spPr>
          <a:xfrm>
            <a:off x="7991147" y="5813287"/>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14773"/>
          <a:stretch/>
        </p:blipFill>
        <p:spPr>
          <a:xfrm>
            <a:off x="544792" y="5711229"/>
            <a:ext cx="2890557" cy="951519"/>
          </a:xfrm>
          <a:prstGeom prst="rect">
            <a:avLst/>
          </a:prstGeom>
        </p:spPr>
      </p:pic>
      <p:sp>
        <p:nvSpPr>
          <p:cNvPr id="11" name="Title 1"/>
          <p:cNvSpPr>
            <a:spLocks noGrp="1"/>
          </p:cNvSpPr>
          <p:nvPr>
            <p:ph type="title"/>
          </p:nvPr>
        </p:nvSpPr>
        <p:spPr>
          <a:xfrm>
            <a:off x="1797666" y="2210104"/>
            <a:ext cx="8596668" cy="830997"/>
          </a:xfrm>
        </p:spPr>
        <p:txBody>
          <a:bodyPr>
            <a:spAutoFit/>
          </a:bodyPr>
          <a:lstStyle>
            <a:lvl1pPr algn="ctr">
              <a:defRPr lang="en-GB" sz="4800" kern="1200" dirty="0">
                <a:solidFill>
                  <a:srgbClr val="6B6B6B"/>
                </a:solidFill>
                <a:latin typeface="Calibri" panose="020F0502020204030204" pitchFamily="34" charset="0"/>
                <a:ea typeface="+mn-ea"/>
                <a:cs typeface="Calibri" panose="020F0502020204030204" pitchFamily="34" charset="0"/>
              </a:defRPr>
            </a:lvl1pPr>
          </a:lstStyle>
          <a:p>
            <a:r>
              <a:rPr lang="en-US"/>
              <a:t>Click to edit Master title style</a:t>
            </a:r>
            <a:endParaRPr lang="en-GB"/>
          </a:p>
        </p:txBody>
      </p:sp>
      <p:sp>
        <p:nvSpPr>
          <p:cNvPr id="12" name="Text Placeholder 15"/>
          <p:cNvSpPr>
            <a:spLocks noGrp="1"/>
          </p:cNvSpPr>
          <p:nvPr>
            <p:ph type="body" sz="quarter" idx="13"/>
          </p:nvPr>
        </p:nvSpPr>
        <p:spPr>
          <a:xfrm>
            <a:off x="931863" y="4293208"/>
            <a:ext cx="6272212" cy="369332"/>
          </a:xfrm>
        </p:spPr>
        <p:txBody>
          <a:bodyPr>
            <a:spAutoFit/>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Text Placeholder 15"/>
          <p:cNvSpPr>
            <a:spLocks noGrp="1"/>
          </p:cNvSpPr>
          <p:nvPr>
            <p:ph type="body" sz="quarter" idx="14" hasCustomPrompt="1"/>
          </p:nvPr>
        </p:nvSpPr>
        <p:spPr>
          <a:xfrm>
            <a:off x="931697" y="4576522"/>
            <a:ext cx="6272212" cy="774571"/>
          </a:xfrm>
        </p:spPr>
        <p:txBody>
          <a:bodyPr>
            <a:spAutoFit/>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Second level</a:t>
            </a:r>
          </a:p>
          <a:p>
            <a:pPr lvl="0"/>
            <a:r>
              <a:rPr lang="en-US"/>
              <a:t>Third level</a:t>
            </a:r>
          </a:p>
        </p:txBody>
      </p:sp>
      <p:sp>
        <p:nvSpPr>
          <p:cNvPr id="10" name="Rectangle 9"/>
          <p:cNvSpPr/>
          <p:nvPr userDrawn="1"/>
        </p:nvSpPr>
        <p:spPr>
          <a:xfrm>
            <a:off x="-1" y="683172"/>
            <a:ext cx="12192001" cy="4824249"/>
          </a:xfrm>
          <a:prstGeom prst="rect">
            <a:avLst/>
          </a:prstGeom>
          <a:solidFill>
            <a:srgbClr val="AA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248" b="32686"/>
          <a:stretch/>
        </p:blipFill>
        <p:spPr>
          <a:xfrm>
            <a:off x="-174136" y="702023"/>
            <a:ext cx="12986246" cy="4790727"/>
          </a:xfrm>
          <a:prstGeom prst="rect">
            <a:avLst/>
          </a:prstGeom>
        </p:spPr>
      </p:pic>
      <p:sp>
        <p:nvSpPr>
          <p:cNvPr id="15" name="Rectangle 14"/>
          <p:cNvSpPr/>
          <p:nvPr userDrawn="1"/>
        </p:nvSpPr>
        <p:spPr>
          <a:xfrm>
            <a:off x="7991147" y="5813287"/>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r="14773"/>
          <a:stretch/>
        </p:blipFill>
        <p:spPr>
          <a:xfrm>
            <a:off x="544792" y="5711229"/>
            <a:ext cx="2890557" cy="951519"/>
          </a:xfrm>
          <a:prstGeom prst="rect">
            <a:avLst/>
          </a:prstGeom>
        </p:spPr>
      </p:pic>
    </p:spTree>
    <p:extLst>
      <p:ext uri="{BB962C8B-B14F-4D97-AF65-F5344CB8AC3E}">
        <p14:creationId xmlns:p14="http://schemas.microsoft.com/office/powerpoint/2010/main" val="2418926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1 picture curved">
    <p:spTree>
      <p:nvGrpSpPr>
        <p:cNvPr id="1" name=""/>
        <p:cNvGrpSpPr/>
        <p:nvPr/>
      </p:nvGrpSpPr>
      <p:grpSpPr>
        <a:xfrm>
          <a:off x="0" y="0"/>
          <a:ext cx="0" cy="0"/>
          <a:chOff x="0" y="0"/>
          <a:chExt cx="0" cy="0"/>
        </a:xfrm>
      </p:grpSpPr>
      <p:sp>
        <p:nvSpPr>
          <p:cNvPr id="24" name="Freeform 23"/>
          <p:cNvSpPr/>
          <p:nvPr userDrawn="1"/>
        </p:nvSpPr>
        <p:spPr>
          <a:xfrm rot="193391">
            <a:off x="-345787" y="-486335"/>
            <a:ext cx="5808728" cy="7771359"/>
          </a:xfrm>
          <a:custGeom>
            <a:avLst/>
            <a:gdLst>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13" fmla="*/ 0 w 8977023"/>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38923"/>
              <a:gd name="connsiteY0" fmla="*/ 0 h 7967208"/>
              <a:gd name="connsiteX1" fmla="*/ 5764696 w 9038923"/>
              <a:gd name="connsiteY1" fmla="*/ 0 h 7967208"/>
              <a:gd name="connsiteX2" fmla="*/ 5830713 w 9038923"/>
              <a:gd name="connsiteY2" fmla="*/ 0 h 7967208"/>
              <a:gd name="connsiteX3" fmla="*/ 5830713 w 9038923"/>
              <a:gd name="connsiteY3" fmla="*/ 2070 h 7967208"/>
              <a:gd name="connsiteX4" fmla="*/ 7408944 w 9038923"/>
              <a:gd name="connsiteY4" fmla="*/ 482263 h 7967208"/>
              <a:gd name="connsiteX5" fmla="*/ 8977023 w 9038923"/>
              <a:gd name="connsiteY5" fmla="*/ 3983604 h 7967208"/>
              <a:gd name="connsiteX6" fmla="*/ 5930002 w 9038923"/>
              <a:gd name="connsiteY6" fmla="*/ 7962025 h 7967208"/>
              <a:gd name="connsiteX7" fmla="*/ 5830713 w 9038923"/>
              <a:gd name="connsiteY7" fmla="*/ 7965138 h 7967208"/>
              <a:gd name="connsiteX8" fmla="*/ 5830713 w 9038923"/>
              <a:gd name="connsiteY8" fmla="*/ 7967207 h 7967208"/>
              <a:gd name="connsiteX9" fmla="*/ 5764730 w 9038923"/>
              <a:gd name="connsiteY9" fmla="*/ 7967207 h 7967208"/>
              <a:gd name="connsiteX10" fmla="*/ 5764696 w 9038923"/>
              <a:gd name="connsiteY10" fmla="*/ 7967208 h 7967208"/>
              <a:gd name="connsiteX11" fmla="*/ 5764662 w 9038923"/>
              <a:gd name="connsiteY11" fmla="*/ 7967207 h 7967208"/>
              <a:gd name="connsiteX12" fmla="*/ 0 w 9038923"/>
              <a:gd name="connsiteY12" fmla="*/ 7967207 h 7967208"/>
              <a:gd name="connsiteX13" fmla="*/ 0 w 9038923"/>
              <a:gd name="connsiteY13" fmla="*/ 0 h 7967208"/>
              <a:gd name="connsiteX0" fmla="*/ 0 w 9102703"/>
              <a:gd name="connsiteY0" fmla="*/ 0 h 7967208"/>
              <a:gd name="connsiteX1" fmla="*/ 5764696 w 9102703"/>
              <a:gd name="connsiteY1" fmla="*/ 0 h 7967208"/>
              <a:gd name="connsiteX2" fmla="*/ 5830713 w 9102703"/>
              <a:gd name="connsiteY2" fmla="*/ 0 h 7967208"/>
              <a:gd name="connsiteX3" fmla="*/ 5830713 w 9102703"/>
              <a:gd name="connsiteY3" fmla="*/ 2070 h 7967208"/>
              <a:gd name="connsiteX4" fmla="*/ 7408944 w 9102703"/>
              <a:gd name="connsiteY4" fmla="*/ 482263 h 7967208"/>
              <a:gd name="connsiteX5" fmla="*/ 8977023 w 9102703"/>
              <a:gd name="connsiteY5" fmla="*/ 3983604 h 7967208"/>
              <a:gd name="connsiteX6" fmla="*/ 7854218 w 9102703"/>
              <a:gd name="connsiteY6" fmla="*/ 6769329 h 7967208"/>
              <a:gd name="connsiteX7" fmla="*/ 5830713 w 9102703"/>
              <a:gd name="connsiteY7" fmla="*/ 7965138 h 7967208"/>
              <a:gd name="connsiteX8" fmla="*/ 5830713 w 9102703"/>
              <a:gd name="connsiteY8" fmla="*/ 7967207 h 7967208"/>
              <a:gd name="connsiteX9" fmla="*/ 5764730 w 9102703"/>
              <a:gd name="connsiteY9" fmla="*/ 7967207 h 7967208"/>
              <a:gd name="connsiteX10" fmla="*/ 5764696 w 9102703"/>
              <a:gd name="connsiteY10" fmla="*/ 7967208 h 7967208"/>
              <a:gd name="connsiteX11" fmla="*/ 5764662 w 9102703"/>
              <a:gd name="connsiteY11" fmla="*/ 7967207 h 7967208"/>
              <a:gd name="connsiteX12" fmla="*/ 0 w 9102703"/>
              <a:gd name="connsiteY12" fmla="*/ 7967207 h 7967208"/>
              <a:gd name="connsiteX13" fmla="*/ 0 w 9102703"/>
              <a:gd name="connsiteY13" fmla="*/ 0 h 7967208"/>
              <a:gd name="connsiteX0" fmla="*/ 0 w 8991013"/>
              <a:gd name="connsiteY0" fmla="*/ 0 h 7967208"/>
              <a:gd name="connsiteX1" fmla="*/ 5764696 w 8991013"/>
              <a:gd name="connsiteY1" fmla="*/ 0 h 7967208"/>
              <a:gd name="connsiteX2" fmla="*/ 5830713 w 8991013"/>
              <a:gd name="connsiteY2" fmla="*/ 0 h 7967208"/>
              <a:gd name="connsiteX3" fmla="*/ 5830713 w 8991013"/>
              <a:gd name="connsiteY3" fmla="*/ 2070 h 7967208"/>
              <a:gd name="connsiteX4" fmla="*/ 7408944 w 8991013"/>
              <a:gd name="connsiteY4" fmla="*/ 482263 h 7967208"/>
              <a:gd name="connsiteX5" fmla="*/ 8977023 w 8991013"/>
              <a:gd name="connsiteY5" fmla="*/ 3983604 h 7967208"/>
              <a:gd name="connsiteX6" fmla="*/ 7854218 w 8991013"/>
              <a:gd name="connsiteY6" fmla="*/ 6769329 h 7967208"/>
              <a:gd name="connsiteX7" fmla="*/ 5830713 w 8991013"/>
              <a:gd name="connsiteY7" fmla="*/ 7965138 h 7967208"/>
              <a:gd name="connsiteX8" fmla="*/ 5830713 w 8991013"/>
              <a:gd name="connsiteY8" fmla="*/ 7967207 h 7967208"/>
              <a:gd name="connsiteX9" fmla="*/ 5764730 w 8991013"/>
              <a:gd name="connsiteY9" fmla="*/ 7967207 h 7967208"/>
              <a:gd name="connsiteX10" fmla="*/ 5764696 w 8991013"/>
              <a:gd name="connsiteY10" fmla="*/ 7967208 h 7967208"/>
              <a:gd name="connsiteX11" fmla="*/ 5764662 w 8991013"/>
              <a:gd name="connsiteY11" fmla="*/ 7967207 h 7967208"/>
              <a:gd name="connsiteX12" fmla="*/ 0 w 8991013"/>
              <a:gd name="connsiteY12" fmla="*/ 7967207 h 7967208"/>
              <a:gd name="connsiteX13" fmla="*/ 0 w 8991013"/>
              <a:gd name="connsiteY13" fmla="*/ 0 h 7967208"/>
              <a:gd name="connsiteX0" fmla="*/ 0 w 9116975"/>
              <a:gd name="connsiteY0" fmla="*/ 0 h 7967208"/>
              <a:gd name="connsiteX1" fmla="*/ 5764696 w 9116975"/>
              <a:gd name="connsiteY1" fmla="*/ 0 h 7967208"/>
              <a:gd name="connsiteX2" fmla="*/ 5830713 w 9116975"/>
              <a:gd name="connsiteY2" fmla="*/ 0 h 7967208"/>
              <a:gd name="connsiteX3" fmla="*/ 5830713 w 9116975"/>
              <a:gd name="connsiteY3" fmla="*/ 2070 h 7967208"/>
              <a:gd name="connsiteX4" fmla="*/ 7408944 w 9116975"/>
              <a:gd name="connsiteY4" fmla="*/ 482263 h 7967208"/>
              <a:gd name="connsiteX5" fmla="*/ 8977023 w 9116975"/>
              <a:gd name="connsiteY5" fmla="*/ 3983604 h 7967208"/>
              <a:gd name="connsiteX6" fmla="*/ 8363102 w 9116975"/>
              <a:gd name="connsiteY6" fmla="*/ 6300202 h 7967208"/>
              <a:gd name="connsiteX7" fmla="*/ 5830713 w 9116975"/>
              <a:gd name="connsiteY7" fmla="*/ 7965138 h 7967208"/>
              <a:gd name="connsiteX8" fmla="*/ 5830713 w 9116975"/>
              <a:gd name="connsiteY8" fmla="*/ 7967207 h 7967208"/>
              <a:gd name="connsiteX9" fmla="*/ 5764730 w 9116975"/>
              <a:gd name="connsiteY9" fmla="*/ 7967207 h 7967208"/>
              <a:gd name="connsiteX10" fmla="*/ 5764696 w 9116975"/>
              <a:gd name="connsiteY10" fmla="*/ 7967208 h 7967208"/>
              <a:gd name="connsiteX11" fmla="*/ 5764662 w 9116975"/>
              <a:gd name="connsiteY11" fmla="*/ 7967207 h 7967208"/>
              <a:gd name="connsiteX12" fmla="*/ 0 w 9116975"/>
              <a:gd name="connsiteY12" fmla="*/ 7967207 h 7967208"/>
              <a:gd name="connsiteX13" fmla="*/ 0 w 9116975"/>
              <a:gd name="connsiteY13" fmla="*/ 0 h 7967208"/>
              <a:gd name="connsiteX0" fmla="*/ 0 w 9076269"/>
              <a:gd name="connsiteY0" fmla="*/ 0 h 7967208"/>
              <a:gd name="connsiteX1" fmla="*/ 5764696 w 9076269"/>
              <a:gd name="connsiteY1" fmla="*/ 0 h 7967208"/>
              <a:gd name="connsiteX2" fmla="*/ 5830713 w 9076269"/>
              <a:gd name="connsiteY2" fmla="*/ 0 h 7967208"/>
              <a:gd name="connsiteX3" fmla="*/ 5830713 w 9076269"/>
              <a:gd name="connsiteY3" fmla="*/ 2070 h 7967208"/>
              <a:gd name="connsiteX4" fmla="*/ 7408944 w 9076269"/>
              <a:gd name="connsiteY4" fmla="*/ 482263 h 7967208"/>
              <a:gd name="connsiteX5" fmla="*/ 8977023 w 9076269"/>
              <a:gd name="connsiteY5" fmla="*/ 3983604 h 7967208"/>
              <a:gd name="connsiteX6" fmla="*/ 8363102 w 9076269"/>
              <a:gd name="connsiteY6" fmla="*/ 6300202 h 7967208"/>
              <a:gd name="connsiteX7" fmla="*/ 5830713 w 9076269"/>
              <a:gd name="connsiteY7" fmla="*/ 7965138 h 7967208"/>
              <a:gd name="connsiteX8" fmla="*/ 5830713 w 9076269"/>
              <a:gd name="connsiteY8" fmla="*/ 7967207 h 7967208"/>
              <a:gd name="connsiteX9" fmla="*/ 5764730 w 9076269"/>
              <a:gd name="connsiteY9" fmla="*/ 7967207 h 7967208"/>
              <a:gd name="connsiteX10" fmla="*/ 5764696 w 9076269"/>
              <a:gd name="connsiteY10" fmla="*/ 7967208 h 7967208"/>
              <a:gd name="connsiteX11" fmla="*/ 5764662 w 9076269"/>
              <a:gd name="connsiteY11" fmla="*/ 7967207 h 7967208"/>
              <a:gd name="connsiteX12" fmla="*/ 0 w 9076269"/>
              <a:gd name="connsiteY12" fmla="*/ 7967207 h 7967208"/>
              <a:gd name="connsiteX13" fmla="*/ 0 w 9076269"/>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5830713 w 9046232"/>
              <a:gd name="connsiteY8" fmla="*/ 796720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8436271"/>
              <a:gd name="connsiteX1" fmla="*/ 5764696 w 9046232"/>
              <a:gd name="connsiteY1" fmla="*/ 0 h 8436271"/>
              <a:gd name="connsiteX2" fmla="*/ 5830713 w 9046232"/>
              <a:gd name="connsiteY2" fmla="*/ 0 h 8436271"/>
              <a:gd name="connsiteX3" fmla="*/ 5830713 w 9046232"/>
              <a:gd name="connsiteY3" fmla="*/ 2070 h 8436271"/>
              <a:gd name="connsiteX4" fmla="*/ 7408944 w 9046232"/>
              <a:gd name="connsiteY4" fmla="*/ 482263 h 8436271"/>
              <a:gd name="connsiteX5" fmla="*/ 8977023 w 9046232"/>
              <a:gd name="connsiteY5" fmla="*/ 3983604 h 8436271"/>
              <a:gd name="connsiteX6" fmla="*/ 8363102 w 9046232"/>
              <a:gd name="connsiteY6" fmla="*/ 6300202 h 8436271"/>
              <a:gd name="connsiteX7" fmla="*/ 5830713 w 9046232"/>
              <a:gd name="connsiteY7" fmla="*/ 7965138 h 8436271"/>
              <a:gd name="connsiteX8" fmla="*/ 5830714 w 9046232"/>
              <a:gd name="connsiteY8" fmla="*/ 8404529 h 8436271"/>
              <a:gd name="connsiteX9" fmla="*/ 5764730 w 9046232"/>
              <a:gd name="connsiteY9" fmla="*/ 7967207 h 8436271"/>
              <a:gd name="connsiteX10" fmla="*/ 5764696 w 9046232"/>
              <a:gd name="connsiteY10" fmla="*/ 7967208 h 8436271"/>
              <a:gd name="connsiteX11" fmla="*/ 5764662 w 9046232"/>
              <a:gd name="connsiteY11" fmla="*/ 7967207 h 8436271"/>
              <a:gd name="connsiteX12" fmla="*/ 0 w 9046232"/>
              <a:gd name="connsiteY12" fmla="*/ 7967207 h 8436271"/>
              <a:gd name="connsiteX13" fmla="*/ 0 w 9046232"/>
              <a:gd name="connsiteY13" fmla="*/ 0 h 8436271"/>
              <a:gd name="connsiteX0" fmla="*/ 0 w 9007390"/>
              <a:gd name="connsiteY0" fmla="*/ 0 h 8420633"/>
              <a:gd name="connsiteX1" fmla="*/ 5764696 w 9007390"/>
              <a:gd name="connsiteY1" fmla="*/ 0 h 8420633"/>
              <a:gd name="connsiteX2" fmla="*/ 5830713 w 9007390"/>
              <a:gd name="connsiteY2" fmla="*/ 0 h 8420633"/>
              <a:gd name="connsiteX3" fmla="*/ 5830713 w 9007390"/>
              <a:gd name="connsiteY3" fmla="*/ 2070 h 8420633"/>
              <a:gd name="connsiteX4" fmla="*/ 7408944 w 9007390"/>
              <a:gd name="connsiteY4" fmla="*/ 482263 h 8420633"/>
              <a:gd name="connsiteX5" fmla="*/ 8977023 w 9007390"/>
              <a:gd name="connsiteY5" fmla="*/ 3983604 h 8420633"/>
              <a:gd name="connsiteX6" fmla="*/ 8363102 w 9007390"/>
              <a:gd name="connsiteY6" fmla="*/ 6300202 h 8420633"/>
              <a:gd name="connsiteX7" fmla="*/ 7365315 w 9007390"/>
              <a:gd name="connsiteY7" fmla="*/ 7114349 h 8420633"/>
              <a:gd name="connsiteX8" fmla="*/ 5830714 w 9007390"/>
              <a:gd name="connsiteY8" fmla="*/ 8404529 h 8420633"/>
              <a:gd name="connsiteX9" fmla="*/ 5764730 w 9007390"/>
              <a:gd name="connsiteY9" fmla="*/ 7967207 h 8420633"/>
              <a:gd name="connsiteX10" fmla="*/ 5764696 w 9007390"/>
              <a:gd name="connsiteY10" fmla="*/ 7967208 h 8420633"/>
              <a:gd name="connsiteX11" fmla="*/ 5764662 w 9007390"/>
              <a:gd name="connsiteY11" fmla="*/ 7967207 h 8420633"/>
              <a:gd name="connsiteX12" fmla="*/ 0 w 9007390"/>
              <a:gd name="connsiteY12" fmla="*/ 7967207 h 8420633"/>
              <a:gd name="connsiteX13" fmla="*/ 0 w 9007390"/>
              <a:gd name="connsiteY13" fmla="*/ 0 h 8420633"/>
              <a:gd name="connsiteX0" fmla="*/ 0 w 9007390"/>
              <a:gd name="connsiteY0" fmla="*/ 0 h 8302556"/>
              <a:gd name="connsiteX1" fmla="*/ 5764696 w 9007390"/>
              <a:gd name="connsiteY1" fmla="*/ 0 h 8302556"/>
              <a:gd name="connsiteX2" fmla="*/ 5830713 w 9007390"/>
              <a:gd name="connsiteY2" fmla="*/ 0 h 8302556"/>
              <a:gd name="connsiteX3" fmla="*/ 5830713 w 9007390"/>
              <a:gd name="connsiteY3" fmla="*/ 2070 h 8302556"/>
              <a:gd name="connsiteX4" fmla="*/ 7408944 w 9007390"/>
              <a:gd name="connsiteY4" fmla="*/ 482263 h 8302556"/>
              <a:gd name="connsiteX5" fmla="*/ 8977023 w 9007390"/>
              <a:gd name="connsiteY5" fmla="*/ 3983604 h 8302556"/>
              <a:gd name="connsiteX6" fmla="*/ 8363102 w 9007390"/>
              <a:gd name="connsiteY6" fmla="*/ 6300202 h 8302556"/>
              <a:gd name="connsiteX7" fmla="*/ 7365315 w 9007390"/>
              <a:gd name="connsiteY7" fmla="*/ 7114349 h 8302556"/>
              <a:gd name="connsiteX8" fmla="*/ 6013594 w 9007390"/>
              <a:gd name="connsiteY8" fmla="*/ 8285259 h 8302556"/>
              <a:gd name="connsiteX9" fmla="*/ 5764730 w 9007390"/>
              <a:gd name="connsiteY9" fmla="*/ 7967207 h 8302556"/>
              <a:gd name="connsiteX10" fmla="*/ 5764696 w 9007390"/>
              <a:gd name="connsiteY10" fmla="*/ 7967208 h 8302556"/>
              <a:gd name="connsiteX11" fmla="*/ 5764662 w 9007390"/>
              <a:gd name="connsiteY11" fmla="*/ 7967207 h 8302556"/>
              <a:gd name="connsiteX12" fmla="*/ 0 w 9007390"/>
              <a:gd name="connsiteY12" fmla="*/ 7967207 h 8302556"/>
              <a:gd name="connsiteX13" fmla="*/ 0 w 9007390"/>
              <a:gd name="connsiteY13" fmla="*/ 0 h 8302556"/>
              <a:gd name="connsiteX0" fmla="*/ 0 w 9007390"/>
              <a:gd name="connsiteY0" fmla="*/ 0 h 8412527"/>
              <a:gd name="connsiteX1" fmla="*/ 5764696 w 9007390"/>
              <a:gd name="connsiteY1" fmla="*/ 0 h 8412527"/>
              <a:gd name="connsiteX2" fmla="*/ 5830713 w 9007390"/>
              <a:gd name="connsiteY2" fmla="*/ 0 h 8412527"/>
              <a:gd name="connsiteX3" fmla="*/ 5830713 w 9007390"/>
              <a:gd name="connsiteY3" fmla="*/ 2070 h 8412527"/>
              <a:gd name="connsiteX4" fmla="*/ 7408944 w 9007390"/>
              <a:gd name="connsiteY4" fmla="*/ 482263 h 8412527"/>
              <a:gd name="connsiteX5" fmla="*/ 8977023 w 9007390"/>
              <a:gd name="connsiteY5" fmla="*/ 3983604 h 8412527"/>
              <a:gd name="connsiteX6" fmla="*/ 8363102 w 9007390"/>
              <a:gd name="connsiteY6" fmla="*/ 6300202 h 8412527"/>
              <a:gd name="connsiteX7" fmla="*/ 7365315 w 9007390"/>
              <a:gd name="connsiteY7" fmla="*/ 7114349 h 8412527"/>
              <a:gd name="connsiteX8" fmla="*/ 6013594 w 9007390"/>
              <a:gd name="connsiteY8" fmla="*/ 8285259 h 8412527"/>
              <a:gd name="connsiteX9" fmla="*/ 5764730 w 9007390"/>
              <a:gd name="connsiteY9" fmla="*/ 7967207 h 8412527"/>
              <a:gd name="connsiteX10" fmla="*/ 5764696 w 9007390"/>
              <a:gd name="connsiteY10" fmla="*/ 7967208 h 8412527"/>
              <a:gd name="connsiteX11" fmla="*/ 5764662 w 9007390"/>
              <a:gd name="connsiteY11" fmla="*/ 7967207 h 8412527"/>
              <a:gd name="connsiteX12" fmla="*/ 0 w 9007390"/>
              <a:gd name="connsiteY12" fmla="*/ 7967207 h 8412527"/>
              <a:gd name="connsiteX13" fmla="*/ 0 w 9007390"/>
              <a:gd name="connsiteY13" fmla="*/ 0 h 8412527"/>
              <a:gd name="connsiteX0" fmla="*/ 0 w 9007390"/>
              <a:gd name="connsiteY0" fmla="*/ 0 h 7967208"/>
              <a:gd name="connsiteX1" fmla="*/ 5764696 w 9007390"/>
              <a:gd name="connsiteY1" fmla="*/ 0 h 7967208"/>
              <a:gd name="connsiteX2" fmla="*/ 5830713 w 9007390"/>
              <a:gd name="connsiteY2" fmla="*/ 0 h 7967208"/>
              <a:gd name="connsiteX3" fmla="*/ 5830713 w 9007390"/>
              <a:gd name="connsiteY3" fmla="*/ 2070 h 7967208"/>
              <a:gd name="connsiteX4" fmla="*/ 7408944 w 9007390"/>
              <a:gd name="connsiteY4" fmla="*/ 482263 h 7967208"/>
              <a:gd name="connsiteX5" fmla="*/ 8977023 w 9007390"/>
              <a:gd name="connsiteY5" fmla="*/ 3983604 h 7967208"/>
              <a:gd name="connsiteX6" fmla="*/ 8363102 w 9007390"/>
              <a:gd name="connsiteY6" fmla="*/ 6300202 h 7967208"/>
              <a:gd name="connsiteX7" fmla="*/ 7365315 w 9007390"/>
              <a:gd name="connsiteY7" fmla="*/ 7114349 h 7967208"/>
              <a:gd name="connsiteX8" fmla="*/ 6768967 w 9007390"/>
              <a:gd name="connsiteY8" fmla="*/ 7474226 h 7967208"/>
              <a:gd name="connsiteX9" fmla="*/ 5764730 w 9007390"/>
              <a:gd name="connsiteY9" fmla="*/ 7967207 h 7967208"/>
              <a:gd name="connsiteX10" fmla="*/ 5764696 w 9007390"/>
              <a:gd name="connsiteY10" fmla="*/ 7967208 h 7967208"/>
              <a:gd name="connsiteX11" fmla="*/ 5764662 w 9007390"/>
              <a:gd name="connsiteY11" fmla="*/ 7967207 h 7967208"/>
              <a:gd name="connsiteX12" fmla="*/ 0 w 9007390"/>
              <a:gd name="connsiteY12" fmla="*/ 7967207 h 7967208"/>
              <a:gd name="connsiteX13" fmla="*/ 0 w 9007390"/>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53063"/>
              <a:gd name="connsiteY0" fmla="*/ 0 h 7967208"/>
              <a:gd name="connsiteX1" fmla="*/ 5764696 w 9053063"/>
              <a:gd name="connsiteY1" fmla="*/ 0 h 7967208"/>
              <a:gd name="connsiteX2" fmla="*/ 5830713 w 9053063"/>
              <a:gd name="connsiteY2" fmla="*/ 0 h 7967208"/>
              <a:gd name="connsiteX3" fmla="*/ 5830713 w 9053063"/>
              <a:gd name="connsiteY3" fmla="*/ 2070 h 7967208"/>
              <a:gd name="connsiteX4" fmla="*/ 7408944 w 9053063"/>
              <a:gd name="connsiteY4" fmla="*/ 482263 h 7967208"/>
              <a:gd name="connsiteX5" fmla="*/ 8977023 w 9053063"/>
              <a:gd name="connsiteY5" fmla="*/ 3983604 h 7967208"/>
              <a:gd name="connsiteX6" fmla="*/ 8673202 w 9053063"/>
              <a:gd name="connsiteY6" fmla="*/ 5640244 h 7967208"/>
              <a:gd name="connsiteX7" fmla="*/ 7500488 w 9053063"/>
              <a:gd name="connsiteY7" fmla="*/ 7114349 h 7967208"/>
              <a:gd name="connsiteX8" fmla="*/ 6768967 w 9053063"/>
              <a:gd name="connsiteY8" fmla="*/ 7474226 h 7967208"/>
              <a:gd name="connsiteX9" fmla="*/ 5764730 w 9053063"/>
              <a:gd name="connsiteY9" fmla="*/ 7967207 h 7967208"/>
              <a:gd name="connsiteX10" fmla="*/ 5764696 w 9053063"/>
              <a:gd name="connsiteY10" fmla="*/ 7967208 h 7967208"/>
              <a:gd name="connsiteX11" fmla="*/ 5764662 w 9053063"/>
              <a:gd name="connsiteY11" fmla="*/ 7967207 h 7967208"/>
              <a:gd name="connsiteX12" fmla="*/ 0 w 9053063"/>
              <a:gd name="connsiteY12" fmla="*/ 7967207 h 7967208"/>
              <a:gd name="connsiteX13" fmla="*/ 0 w 9053063"/>
              <a:gd name="connsiteY13" fmla="*/ 0 h 7967208"/>
              <a:gd name="connsiteX0" fmla="*/ 0 w 9044869"/>
              <a:gd name="connsiteY0" fmla="*/ 0 h 7967208"/>
              <a:gd name="connsiteX1" fmla="*/ 5764696 w 9044869"/>
              <a:gd name="connsiteY1" fmla="*/ 0 h 7967208"/>
              <a:gd name="connsiteX2" fmla="*/ 5830713 w 9044869"/>
              <a:gd name="connsiteY2" fmla="*/ 0 h 7967208"/>
              <a:gd name="connsiteX3" fmla="*/ 5830713 w 9044869"/>
              <a:gd name="connsiteY3" fmla="*/ 2070 h 7967208"/>
              <a:gd name="connsiteX4" fmla="*/ 7408944 w 9044869"/>
              <a:gd name="connsiteY4" fmla="*/ 482263 h 7967208"/>
              <a:gd name="connsiteX5" fmla="*/ 8977023 w 9044869"/>
              <a:gd name="connsiteY5" fmla="*/ 3983604 h 7967208"/>
              <a:gd name="connsiteX6" fmla="*/ 8673202 w 9044869"/>
              <a:gd name="connsiteY6" fmla="*/ 5640244 h 7967208"/>
              <a:gd name="connsiteX7" fmla="*/ 7874200 w 9044869"/>
              <a:gd name="connsiteY7" fmla="*/ 6621368 h 7967208"/>
              <a:gd name="connsiteX8" fmla="*/ 6768967 w 9044869"/>
              <a:gd name="connsiteY8" fmla="*/ 7474226 h 7967208"/>
              <a:gd name="connsiteX9" fmla="*/ 5764730 w 9044869"/>
              <a:gd name="connsiteY9" fmla="*/ 7967207 h 7967208"/>
              <a:gd name="connsiteX10" fmla="*/ 5764696 w 9044869"/>
              <a:gd name="connsiteY10" fmla="*/ 7967208 h 7967208"/>
              <a:gd name="connsiteX11" fmla="*/ 5764662 w 9044869"/>
              <a:gd name="connsiteY11" fmla="*/ 7967207 h 7967208"/>
              <a:gd name="connsiteX12" fmla="*/ 0 w 9044869"/>
              <a:gd name="connsiteY12" fmla="*/ 7967207 h 7967208"/>
              <a:gd name="connsiteX13" fmla="*/ 0 w 9044869"/>
              <a:gd name="connsiteY13" fmla="*/ 0 h 7967208"/>
              <a:gd name="connsiteX0" fmla="*/ 0 w 9002925"/>
              <a:gd name="connsiteY0" fmla="*/ 0 h 7967208"/>
              <a:gd name="connsiteX1" fmla="*/ 5764696 w 9002925"/>
              <a:gd name="connsiteY1" fmla="*/ 0 h 7967208"/>
              <a:gd name="connsiteX2" fmla="*/ 5830713 w 9002925"/>
              <a:gd name="connsiteY2" fmla="*/ 0 h 7967208"/>
              <a:gd name="connsiteX3" fmla="*/ 5830713 w 9002925"/>
              <a:gd name="connsiteY3" fmla="*/ 2070 h 7967208"/>
              <a:gd name="connsiteX4" fmla="*/ 7408944 w 9002925"/>
              <a:gd name="connsiteY4" fmla="*/ 482263 h 7967208"/>
              <a:gd name="connsiteX5" fmla="*/ 8929315 w 9002925"/>
              <a:gd name="connsiteY5" fmla="*/ 3379305 h 7967208"/>
              <a:gd name="connsiteX6" fmla="*/ 8673202 w 9002925"/>
              <a:gd name="connsiteY6" fmla="*/ 5640244 h 7967208"/>
              <a:gd name="connsiteX7" fmla="*/ 7874200 w 9002925"/>
              <a:gd name="connsiteY7" fmla="*/ 6621368 h 7967208"/>
              <a:gd name="connsiteX8" fmla="*/ 6768967 w 9002925"/>
              <a:gd name="connsiteY8" fmla="*/ 7474226 h 7967208"/>
              <a:gd name="connsiteX9" fmla="*/ 5764730 w 9002925"/>
              <a:gd name="connsiteY9" fmla="*/ 7967207 h 7967208"/>
              <a:gd name="connsiteX10" fmla="*/ 5764696 w 9002925"/>
              <a:gd name="connsiteY10" fmla="*/ 7967208 h 7967208"/>
              <a:gd name="connsiteX11" fmla="*/ 5764662 w 9002925"/>
              <a:gd name="connsiteY11" fmla="*/ 7967207 h 7967208"/>
              <a:gd name="connsiteX12" fmla="*/ 0 w 9002925"/>
              <a:gd name="connsiteY12" fmla="*/ 7967207 h 7967208"/>
              <a:gd name="connsiteX13" fmla="*/ 0 w 9002925"/>
              <a:gd name="connsiteY13" fmla="*/ 0 h 7967208"/>
              <a:gd name="connsiteX0" fmla="*/ 0 w 9056560"/>
              <a:gd name="connsiteY0" fmla="*/ 0 h 7967208"/>
              <a:gd name="connsiteX1" fmla="*/ 5764696 w 9056560"/>
              <a:gd name="connsiteY1" fmla="*/ 0 h 7967208"/>
              <a:gd name="connsiteX2" fmla="*/ 5830713 w 9056560"/>
              <a:gd name="connsiteY2" fmla="*/ 0 h 7967208"/>
              <a:gd name="connsiteX3" fmla="*/ 5830713 w 9056560"/>
              <a:gd name="connsiteY3" fmla="*/ 2070 h 7967208"/>
              <a:gd name="connsiteX4" fmla="*/ 7408944 w 9056560"/>
              <a:gd name="connsiteY4" fmla="*/ 482263 h 7967208"/>
              <a:gd name="connsiteX5" fmla="*/ 8929315 w 9056560"/>
              <a:gd name="connsiteY5" fmla="*/ 3379305 h 7967208"/>
              <a:gd name="connsiteX6" fmla="*/ 8673202 w 9056560"/>
              <a:gd name="connsiteY6" fmla="*/ 5640244 h 7967208"/>
              <a:gd name="connsiteX7" fmla="*/ 7874200 w 9056560"/>
              <a:gd name="connsiteY7" fmla="*/ 6621368 h 7967208"/>
              <a:gd name="connsiteX8" fmla="*/ 6768967 w 9056560"/>
              <a:gd name="connsiteY8" fmla="*/ 7474226 h 7967208"/>
              <a:gd name="connsiteX9" fmla="*/ 5764730 w 9056560"/>
              <a:gd name="connsiteY9" fmla="*/ 7967207 h 7967208"/>
              <a:gd name="connsiteX10" fmla="*/ 5764696 w 9056560"/>
              <a:gd name="connsiteY10" fmla="*/ 7967208 h 7967208"/>
              <a:gd name="connsiteX11" fmla="*/ 5764662 w 9056560"/>
              <a:gd name="connsiteY11" fmla="*/ 7967207 h 7967208"/>
              <a:gd name="connsiteX12" fmla="*/ 0 w 9056560"/>
              <a:gd name="connsiteY12" fmla="*/ 7967207 h 7967208"/>
              <a:gd name="connsiteX13" fmla="*/ 0 w 9056560"/>
              <a:gd name="connsiteY13" fmla="*/ 0 h 7967208"/>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3056"/>
              <a:gd name="connsiteY0" fmla="*/ 93591 h 8060799"/>
              <a:gd name="connsiteX1" fmla="*/ 5764696 w 8683056"/>
              <a:gd name="connsiteY1" fmla="*/ 93591 h 8060799"/>
              <a:gd name="connsiteX2" fmla="*/ 5830713 w 8683056"/>
              <a:gd name="connsiteY2" fmla="*/ 93591 h 8060799"/>
              <a:gd name="connsiteX3" fmla="*/ 5830713 w 8683056"/>
              <a:gd name="connsiteY3" fmla="*/ 95661 h 8060799"/>
              <a:gd name="connsiteX4" fmla="*/ 7408944 w 8683056"/>
              <a:gd name="connsiteY4" fmla="*/ 575854 h 8060799"/>
              <a:gd name="connsiteX5" fmla="*/ 8261405 w 8683056"/>
              <a:gd name="connsiteY5" fmla="*/ 3528555 h 8060799"/>
              <a:gd name="connsiteX6" fmla="*/ 8673202 w 8683056"/>
              <a:gd name="connsiteY6" fmla="*/ 5733835 h 8060799"/>
              <a:gd name="connsiteX7" fmla="*/ 7874200 w 8683056"/>
              <a:gd name="connsiteY7" fmla="*/ 6714959 h 8060799"/>
              <a:gd name="connsiteX8" fmla="*/ 6768967 w 8683056"/>
              <a:gd name="connsiteY8" fmla="*/ 7567817 h 8060799"/>
              <a:gd name="connsiteX9" fmla="*/ 5764730 w 8683056"/>
              <a:gd name="connsiteY9" fmla="*/ 8060798 h 8060799"/>
              <a:gd name="connsiteX10" fmla="*/ 5764696 w 8683056"/>
              <a:gd name="connsiteY10" fmla="*/ 8060799 h 8060799"/>
              <a:gd name="connsiteX11" fmla="*/ 5764662 w 8683056"/>
              <a:gd name="connsiteY11" fmla="*/ 8060798 h 8060799"/>
              <a:gd name="connsiteX12" fmla="*/ 0 w 8683056"/>
              <a:gd name="connsiteY12" fmla="*/ 8060798 h 8060799"/>
              <a:gd name="connsiteX13" fmla="*/ 0 w 8683056"/>
              <a:gd name="connsiteY13" fmla="*/ 93591 h 8060799"/>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1513"/>
              <a:gd name="connsiteY0" fmla="*/ 0 h 7967208"/>
              <a:gd name="connsiteX1" fmla="*/ 5764696 w 8681513"/>
              <a:gd name="connsiteY1" fmla="*/ 0 h 7967208"/>
              <a:gd name="connsiteX2" fmla="*/ 5830713 w 8681513"/>
              <a:gd name="connsiteY2" fmla="*/ 0 h 7967208"/>
              <a:gd name="connsiteX3" fmla="*/ 5830713 w 8681513"/>
              <a:gd name="connsiteY3" fmla="*/ 2070 h 7967208"/>
              <a:gd name="connsiteX4" fmla="*/ 7782228 w 8681513"/>
              <a:gd name="connsiteY4" fmla="*/ 482263 h 7967208"/>
              <a:gd name="connsiteX5" fmla="*/ 8261405 w 8681513"/>
              <a:gd name="connsiteY5" fmla="*/ 3434964 h 7967208"/>
              <a:gd name="connsiteX6" fmla="*/ 8673202 w 8681513"/>
              <a:gd name="connsiteY6" fmla="*/ 5640244 h 7967208"/>
              <a:gd name="connsiteX7" fmla="*/ 7874200 w 8681513"/>
              <a:gd name="connsiteY7" fmla="*/ 6621368 h 7967208"/>
              <a:gd name="connsiteX8" fmla="*/ 6768967 w 8681513"/>
              <a:gd name="connsiteY8" fmla="*/ 7474226 h 7967208"/>
              <a:gd name="connsiteX9" fmla="*/ 5764730 w 8681513"/>
              <a:gd name="connsiteY9" fmla="*/ 7967207 h 7967208"/>
              <a:gd name="connsiteX10" fmla="*/ 5764696 w 8681513"/>
              <a:gd name="connsiteY10" fmla="*/ 7967208 h 7967208"/>
              <a:gd name="connsiteX11" fmla="*/ 5764662 w 8681513"/>
              <a:gd name="connsiteY11" fmla="*/ 7967207 h 7967208"/>
              <a:gd name="connsiteX12" fmla="*/ 0 w 8681513"/>
              <a:gd name="connsiteY12" fmla="*/ 7967207 h 7967208"/>
              <a:gd name="connsiteX13" fmla="*/ 0 w 8681513"/>
              <a:gd name="connsiteY13" fmla="*/ 0 h 7967208"/>
              <a:gd name="connsiteX0" fmla="*/ 0 w 8681001"/>
              <a:gd name="connsiteY0" fmla="*/ 0 h 7967208"/>
              <a:gd name="connsiteX1" fmla="*/ 5764696 w 8681001"/>
              <a:gd name="connsiteY1" fmla="*/ 0 h 7967208"/>
              <a:gd name="connsiteX2" fmla="*/ 5830713 w 8681001"/>
              <a:gd name="connsiteY2" fmla="*/ 0 h 7967208"/>
              <a:gd name="connsiteX3" fmla="*/ 5830713 w 8681001"/>
              <a:gd name="connsiteY3" fmla="*/ 2070 h 7967208"/>
              <a:gd name="connsiteX4" fmla="*/ 7936692 w 8681001"/>
              <a:gd name="connsiteY4" fmla="*/ 579639 h 7967208"/>
              <a:gd name="connsiteX5" fmla="*/ 8261405 w 8681001"/>
              <a:gd name="connsiteY5" fmla="*/ 3434964 h 7967208"/>
              <a:gd name="connsiteX6" fmla="*/ 8673202 w 8681001"/>
              <a:gd name="connsiteY6" fmla="*/ 5640244 h 7967208"/>
              <a:gd name="connsiteX7" fmla="*/ 7874200 w 8681001"/>
              <a:gd name="connsiteY7" fmla="*/ 6621368 h 7967208"/>
              <a:gd name="connsiteX8" fmla="*/ 6768967 w 8681001"/>
              <a:gd name="connsiteY8" fmla="*/ 7474226 h 7967208"/>
              <a:gd name="connsiteX9" fmla="*/ 5764730 w 8681001"/>
              <a:gd name="connsiteY9" fmla="*/ 7967207 h 7967208"/>
              <a:gd name="connsiteX10" fmla="*/ 5764696 w 8681001"/>
              <a:gd name="connsiteY10" fmla="*/ 7967208 h 7967208"/>
              <a:gd name="connsiteX11" fmla="*/ 5764662 w 8681001"/>
              <a:gd name="connsiteY11" fmla="*/ 7967207 h 7967208"/>
              <a:gd name="connsiteX12" fmla="*/ 0 w 8681001"/>
              <a:gd name="connsiteY12" fmla="*/ 7967207 h 7967208"/>
              <a:gd name="connsiteX13" fmla="*/ 0 w 8681001"/>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5830713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5830713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6500050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6500050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0303"/>
              <a:gd name="connsiteY0" fmla="*/ 0 h 7967208"/>
              <a:gd name="connsiteX1" fmla="*/ 5764696 w 8680303"/>
              <a:gd name="connsiteY1" fmla="*/ 0 h 7967208"/>
              <a:gd name="connsiteX2" fmla="*/ 5830713 w 8680303"/>
              <a:gd name="connsiteY2" fmla="*/ 0 h 7967208"/>
              <a:gd name="connsiteX3" fmla="*/ 6500050 w 8680303"/>
              <a:gd name="connsiteY3" fmla="*/ 2070 h 7967208"/>
              <a:gd name="connsiteX4" fmla="*/ 8181259 w 8680303"/>
              <a:gd name="connsiteY4" fmla="*/ 818656 h 7967208"/>
              <a:gd name="connsiteX5" fmla="*/ 8261405 w 8680303"/>
              <a:gd name="connsiteY5" fmla="*/ 3434964 h 7967208"/>
              <a:gd name="connsiteX6" fmla="*/ 8673202 w 8680303"/>
              <a:gd name="connsiteY6" fmla="*/ 5640244 h 7967208"/>
              <a:gd name="connsiteX7" fmla="*/ 7874200 w 8680303"/>
              <a:gd name="connsiteY7" fmla="*/ 6621368 h 7967208"/>
              <a:gd name="connsiteX8" fmla="*/ 6768967 w 8680303"/>
              <a:gd name="connsiteY8" fmla="*/ 7474226 h 7967208"/>
              <a:gd name="connsiteX9" fmla="*/ 5764730 w 8680303"/>
              <a:gd name="connsiteY9" fmla="*/ 7967207 h 7967208"/>
              <a:gd name="connsiteX10" fmla="*/ 5764696 w 8680303"/>
              <a:gd name="connsiteY10" fmla="*/ 7967208 h 7967208"/>
              <a:gd name="connsiteX11" fmla="*/ 5764662 w 8680303"/>
              <a:gd name="connsiteY11" fmla="*/ 7967207 h 7967208"/>
              <a:gd name="connsiteX12" fmla="*/ 0 w 8680303"/>
              <a:gd name="connsiteY12" fmla="*/ 7967207 h 7967208"/>
              <a:gd name="connsiteX13" fmla="*/ 0 w 8680303"/>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50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49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030966 w 8680204"/>
              <a:gd name="connsiteY10" fmla="*/ 7958356 h 8066899"/>
              <a:gd name="connsiteX11" fmla="*/ 0 w 8680204"/>
              <a:gd name="connsiteY11" fmla="*/ 7967207 h 8066899"/>
              <a:gd name="connsiteX12" fmla="*/ 0 w 8680204"/>
              <a:gd name="connsiteY12" fmla="*/ 0 h 8066899"/>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5764730 w 8680204"/>
              <a:gd name="connsiteY8" fmla="*/ 7967207 h 8383274"/>
              <a:gd name="connsiteX9" fmla="*/ 5764696 w 8680204"/>
              <a:gd name="connsiteY9" fmla="*/ 7967208 h 8383274"/>
              <a:gd name="connsiteX10" fmla="*/ 4786401 w 8680204"/>
              <a:gd name="connsiteY10" fmla="*/ 8383274 h 8383274"/>
              <a:gd name="connsiteX11" fmla="*/ 0 w 8680204"/>
              <a:gd name="connsiteY11" fmla="*/ 7967207 h 8383274"/>
              <a:gd name="connsiteX12" fmla="*/ 0 w 8680204"/>
              <a:gd name="connsiteY12" fmla="*/ 0 h 8383274"/>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6485556 w 8680204"/>
              <a:gd name="connsiteY8" fmla="*/ 7958356 h 8383274"/>
              <a:gd name="connsiteX9" fmla="*/ 4786401 w 8680204"/>
              <a:gd name="connsiteY9" fmla="*/ 8383274 h 8383274"/>
              <a:gd name="connsiteX10" fmla="*/ 0 w 8680204"/>
              <a:gd name="connsiteY10" fmla="*/ 7967207 h 8383274"/>
              <a:gd name="connsiteX11" fmla="*/ 0 w 8680204"/>
              <a:gd name="connsiteY11" fmla="*/ 0 h 8383274"/>
              <a:gd name="connsiteX0" fmla="*/ 0 w 8680204"/>
              <a:gd name="connsiteY0" fmla="*/ 0 h 8165873"/>
              <a:gd name="connsiteX1" fmla="*/ 5764696 w 8680204"/>
              <a:gd name="connsiteY1" fmla="*/ 0 h 8165873"/>
              <a:gd name="connsiteX2" fmla="*/ 5830713 w 8680204"/>
              <a:gd name="connsiteY2" fmla="*/ 0 h 8165873"/>
              <a:gd name="connsiteX3" fmla="*/ 6937693 w 8680204"/>
              <a:gd name="connsiteY3" fmla="*/ 179119 h 8165873"/>
              <a:gd name="connsiteX4" fmla="*/ 8219876 w 8680204"/>
              <a:gd name="connsiteY4" fmla="*/ 1128493 h 8165873"/>
              <a:gd name="connsiteX5" fmla="*/ 8261405 w 8680204"/>
              <a:gd name="connsiteY5" fmla="*/ 3434964 h 8165873"/>
              <a:gd name="connsiteX6" fmla="*/ 8673202 w 8680204"/>
              <a:gd name="connsiteY6" fmla="*/ 5640244 h 8165873"/>
              <a:gd name="connsiteX7" fmla="*/ 7874200 w 8680204"/>
              <a:gd name="connsiteY7" fmla="*/ 6621368 h 8165873"/>
              <a:gd name="connsiteX8" fmla="*/ 6485556 w 8680204"/>
              <a:gd name="connsiteY8" fmla="*/ 7958356 h 8165873"/>
              <a:gd name="connsiteX9" fmla="*/ 4773528 w 8680204"/>
              <a:gd name="connsiteY9" fmla="*/ 8161963 h 8165873"/>
              <a:gd name="connsiteX10" fmla="*/ 0 w 8680204"/>
              <a:gd name="connsiteY10" fmla="*/ 7967207 h 8165873"/>
              <a:gd name="connsiteX11" fmla="*/ 0 w 8680204"/>
              <a:gd name="connsiteY11" fmla="*/ 0 h 8165873"/>
              <a:gd name="connsiteX0" fmla="*/ 0 w 8680204"/>
              <a:gd name="connsiteY0" fmla="*/ 0 h 8168221"/>
              <a:gd name="connsiteX1" fmla="*/ 5764696 w 8680204"/>
              <a:gd name="connsiteY1" fmla="*/ 0 h 8168221"/>
              <a:gd name="connsiteX2" fmla="*/ 5830713 w 8680204"/>
              <a:gd name="connsiteY2" fmla="*/ 0 h 8168221"/>
              <a:gd name="connsiteX3" fmla="*/ 6937693 w 8680204"/>
              <a:gd name="connsiteY3" fmla="*/ 179119 h 8168221"/>
              <a:gd name="connsiteX4" fmla="*/ 8219876 w 8680204"/>
              <a:gd name="connsiteY4" fmla="*/ 1128493 h 8168221"/>
              <a:gd name="connsiteX5" fmla="*/ 8261405 w 8680204"/>
              <a:gd name="connsiteY5" fmla="*/ 3434964 h 8168221"/>
              <a:gd name="connsiteX6" fmla="*/ 8673202 w 8680204"/>
              <a:gd name="connsiteY6" fmla="*/ 5640244 h 8168221"/>
              <a:gd name="connsiteX7" fmla="*/ 7874200 w 8680204"/>
              <a:gd name="connsiteY7" fmla="*/ 6621368 h 8168221"/>
              <a:gd name="connsiteX8" fmla="*/ 6524172 w 8680204"/>
              <a:gd name="connsiteY8" fmla="*/ 7781308 h 8168221"/>
              <a:gd name="connsiteX9" fmla="*/ 4773528 w 8680204"/>
              <a:gd name="connsiteY9" fmla="*/ 8161963 h 8168221"/>
              <a:gd name="connsiteX10" fmla="*/ 0 w 8680204"/>
              <a:gd name="connsiteY10" fmla="*/ 7967207 h 8168221"/>
              <a:gd name="connsiteX11" fmla="*/ 0 w 8680204"/>
              <a:gd name="connsiteY11" fmla="*/ 0 h 8168221"/>
              <a:gd name="connsiteX0" fmla="*/ 0 w 8677238"/>
              <a:gd name="connsiteY0" fmla="*/ 0 h 8168221"/>
              <a:gd name="connsiteX1" fmla="*/ 5764696 w 8677238"/>
              <a:gd name="connsiteY1" fmla="*/ 0 h 8168221"/>
              <a:gd name="connsiteX2" fmla="*/ 5830713 w 8677238"/>
              <a:gd name="connsiteY2" fmla="*/ 0 h 8168221"/>
              <a:gd name="connsiteX3" fmla="*/ 6937693 w 8677238"/>
              <a:gd name="connsiteY3" fmla="*/ 179119 h 8168221"/>
              <a:gd name="connsiteX4" fmla="*/ 8219876 w 8677238"/>
              <a:gd name="connsiteY4" fmla="*/ 1128493 h 8168221"/>
              <a:gd name="connsiteX5" fmla="*/ 8261405 w 8677238"/>
              <a:gd name="connsiteY5" fmla="*/ 3434964 h 8168221"/>
              <a:gd name="connsiteX6" fmla="*/ 8673202 w 8677238"/>
              <a:gd name="connsiteY6" fmla="*/ 5640244 h 8168221"/>
              <a:gd name="connsiteX7" fmla="*/ 7977175 w 8677238"/>
              <a:gd name="connsiteY7" fmla="*/ 6780713 h 8168221"/>
              <a:gd name="connsiteX8" fmla="*/ 6524172 w 8677238"/>
              <a:gd name="connsiteY8" fmla="*/ 7781308 h 8168221"/>
              <a:gd name="connsiteX9" fmla="*/ 4773528 w 8677238"/>
              <a:gd name="connsiteY9" fmla="*/ 8161963 h 8168221"/>
              <a:gd name="connsiteX10" fmla="*/ 0 w 8677238"/>
              <a:gd name="connsiteY10" fmla="*/ 7967207 h 8168221"/>
              <a:gd name="connsiteX11" fmla="*/ 0 w 8677238"/>
              <a:gd name="connsiteY11" fmla="*/ 0 h 8168221"/>
              <a:gd name="connsiteX0" fmla="*/ 0 w 8677240"/>
              <a:gd name="connsiteY0" fmla="*/ 0 h 8168221"/>
              <a:gd name="connsiteX1" fmla="*/ 5764696 w 8677240"/>
              <a:gd name="connsiteY1" fmla="*/ 0 h 8168221"/>
              <a:gd name="connsiteX2" fmla="*/ 5830713 w 8677240"/>
              <a:gd name="connsiteY2" fmla="*/ 0 h 8168221"/>
              <a:gd name="connsiteX3" fmla="*/ 6937693 w 8677240"/>
              <a:gd name="connsiteY3" fmla="*/ 179119 h 8168221"/>
              <a:gd name="connsiteX4" fmla="*/ 8219876 w 8677240"/>
              <a:gd name="connsiteY4" fmla="*/ 1128493 h 8168221"/>
              <a:gd name="connsiteX5" fmla="*/ 8261405 w 8677240"/>
              <a:gd name="connsiteY5" fmla="*/ 3434964 h 8168221"/>
              <a:gd name="connsiteX6" fmla="*/ 8673202 w 8677240"/>
              <a:gd name="connsiteY6" fmla="*/ 5640244 h 8168221"/>
              <a:gd name="connsiteX7" fmla="*/ 7977175 w 8677240"/>
              <a:gd name="connsiteY7" fmla="*/ 6780713 h 8168221"/>
              <a:gd name="connsiteX8" fmla="*/ 6524172 w 8677240"/>
              <a:gd name="connsiteY8" fmla="*/ 7781308 h 8168221"/>
              <a:gd name="connsiteX9" fmla="*/ 4773528 w 8677240"/>
              <a:gd name="connsiteY9" fmla="*/ 8161963 h 8168221"/>
              <a:gd name="connsiteX10" fmla="*/ 0 w 8677240"/>
              <a:gd name="connsiteY10" fmla="*/ 7967207 h 8168221"/>
              <a:gd name="connsiteX11" fmla="*/ 0 w 8677240"/>
              <a:gd name="connsiteY11" fmla="*/ 0 h 8168221"/>
              <a:gd name="connsiteX0" fmla="*/ 0 w 8685185"/>
              <a:gd name="connsiteY0" fmla="*/ 0 h 8168221"/>
              <a:gd name="connsiteX1" fmla="*/ 5764696 w 8685185"/>
              <a:gd name="connsiteY1" fmla="*/ 0 h 8168221"/>
              <a:gd name="connsiteX2" fmla="*/ 5830713 w 8685185"/>
              <a:gd name="connsiteY2" fmla="*/ 0 h 8168221"/>
              <a:gd name="connsiteX3" fmla="*/ 6937693 w 8685185"/>
              <a:gd name="connsiteY3" fmla="*/ 179119 h 8168221"/>
              <a:gd name="connsiteX4" fmla="*/ 8219876 w 8685185"/>
              <a:gd name="connsiteY4" fmla="*/ 1128493 h 8168221"/>
              <a:gd name="connsiteX5" fmla="*/ 8261405 w 8685185"/>
              <a:gd name="connsiteY5" fmla="*/ 3434964 h 8168221"/>
              <a:gd name="connsiteX6" fmla="*/ 8673202 w 8685185"/>
              <a:gd name="connsiteY6" fmla="*/ 5640244 h 8168221"/>
              <a:gd name="connsiteX7" fmla="*/ 7732609 w 8685185"/>
              <a:gd name="connsiteY7" fmla="*/ 7081697 h 8168221"/>
              <a:gd name="connsiteX8" fmla="*/ 6524172 w 8685185"/>
              <a:gd name="connsiteY8" fmla="*/ 7781308 h 8168221"/>
              <a:gd name="connsiteX9" fmla="*/ 4773528 w 8685185"/>
              <a:gd name="connsiteY9" fmla="*/ 8161963 h 8168221"/>
              <a:gd name="connsiteX10" fmla="*/ 0 w 8685185"/>
              <a:gd name="connsiteY10" fmla="*/ 7967207 h 8168221"/>
              <a:gd name="connsiteX11" fmla="*/ 0 w 8685185"/>
              <a:gd name="connsiteY11" fmla="*/ 0 h 8168221"/>
              <a:gd name="connsiteX0" fmla="*/ 0 w 8686003"/>
              <a:gd name="connsiteY0" fmla="*/ 0 h 8168221"/>
              <a:gd name="connsiteX1" fmla="*/ 5764696 w 8686003"/>
              <a:gd name="connsiteY1" fmla="*/ 0 h 8168221"/>
              <a:gd name="connsiteX2" fmla="*/ 5830713 w 8686003"/>
              <a:gd name="connsiteY2" fmla="*/ 0 h 8168221"/>
              <a:gd name="connsiteX3" fmla="*/ 6937693 w 8686003"/>
              <a:gd name="connsiteY3" fmla="*/ 179119 h 8168221"/>
              <a:gd name="connsiteX4" fmla="*/ 8025445 w 8686003"/>
              <a:gd name="connsiteY4" fmla="*/ 1145208 h 8168221"/>
              <a:gd name="connsiteX5" fmla="*/ 8261405 w 8686003"/>
              <a:gd name="connsiteY5" fmla="*/ 3434964 h 8168221"/>
              <a:gd name="connsiteX6" fmla="*/ 8673202 w 8686003"/>
              <a:gd name="connsiteY6" fmla="*/ 5640244 h 8168221"/>
              <a:gd name="connsiteX7" fmla="*/ 7732609 w 8686003"/>
              <a:gd name="connsiteY7" fmla="*/ 7081697 h 8168221"/>
              <a:gd name="connsiteX8" fmla="*/ 6524172 w 8686003"/>
              <a:gd name="connsiteY8" fmla="*/ 7781308 h 8168221"/>
              <a:gd name="connsiteX9" fmla="*/ 4773528 w 8686003"/>
              <a:gd name="connsiteY9" fmla="*/ 8161963 h 8168221"/>
              <a:gd name="connsiteX10" fmla="*/ 0 w 8686003"/>
              <a:gd name="connsiteY10" fmla="*/ 7967207 h 8168221"/>
              <a:gd name="connsiteX11" fmla="*/ 0 w 8686003"/>
              <a:gd name="connsiteY11" fmla="*/ 0 h 8168221"/>
              <a:gd name="connsiteX0" fmla="*/ 0 w 8877078"/>
              <a:gd name="connsiteY0" fmla="*/ 0 h 8168221"/>
              <a:gd name="connsiteX1" fmla="*/ 5764696 w 8877078"/>
              <a:gd name="connsiteY1" fmla="*/ 0 h 8168221"/>
              <a:gd name="connsiteX2" fmla="*/ 5830713 w 8877078"/>
              <a:gd name="connsiteY2" fmla="*/ 0 h 8168221"/>
              <a:gd name="connsiteX3" fmla="*/ 6937693 w 8877078"/>
              <a:gd name="connsiteY3" fmla="*/ 179119 h 8168221"/>
              <a:gd name="connsiteX4" fmla="*/ 8025445 w 8877078"/>
              <a:gd name="connsiteY4" fmla="*/ 1145208 h 8168221"/>
              <a:gd name="connsiteX5" fmla="*/ 8261405 w 8877078"/>
              <a:gd name="connsiteY5" fmla="*/ 3434964 h 8168221"/>
              <a:gd name="connsiteX6" fmla="*/ 8867633 w 8877078"/>
              <a:gd name="connsiteY6" fmla="*/ 5673674 h 8168221"/>
              <a:gd name="connsiteX7" fmla="*/ 7732609 w 8877078"/>
              <a:gd name="connsiteY7" fmla="*/ 7081697 h 8168221"/>
              <a:gd name="connsiteX8" fmla="*/ 6524172 w 8877078"/>
              <a:gd name="connsiteY8" fmla="*/ 7781308 h 8168221"/>
              <a:gd name="connsiteX9" fmla="*/ 4773528 w 8877078"/>
              <a:gd name="connsiteY9" fmla="*/ 8161963 h 8168221"/>
              <a:gd name="connsiteX10" fmla="*/ 0 w 8877078"/>
              <a:gd name="connsiteY10" fmla="*/ 7967207 h 8168221"/>
              <a:gd name="connsiteX11" fmla="*/ 0 w 8877078"/>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7463" h="8168221">
                <a:moveTo>
                  <a:pt x="0" y="0"/>
                </a:moveTo>
                <a:lnTo>
                  <a:pt x="5764696" y="0"/>
                </a:lnTo>
                <a:lnTo>
                  <a:pt x="5830713" y="0"/>
                </a:lnTo>
                <a:cubicBezTo>
                  <a:pt x="6026213" y="29853"/>
                  <a:pt x="6571904" y="-11749"/>
                  <a:pt x="6937693" y="179119"/>
                </a:cubicBezTo>
                <a:cubicBezTo>
                  <a:pt x="7303482" y="369987"/>
                  <a:pt x="7804826" y="602567"/>
                  <a:pt x="8025445" y="1145208"/>
                </a:cubicBezTo>
                <a:cubicBezTo>
                  <a:pt x="8246064" y="1687849"/>
                  <a:pt x="8121040" y="2680220"/>
                  <a:pt x="8261405" y="3434964"/>
                </a:cubicBezTo>
                <a:cubicBezTo>
                  <a:pt x="8401770" y="4189708"/>
                  <a:pt x="8957791" y="5056135"/>
                  <a:pt x="8867633" y="5673674"/>
                </a:cubicBezTo>
                <a:cubicBezTo>
                  <a:pt x="8777475" y="6291213"/>
                  <a:pt x="8366228" y="6730425"/>
                  <a:pt x="7720458" y="7140198"/>
                </a:cubicBezTo>
                <a:cubicBezTo>
                  <a:pt x="7074688" y="7549971"/>
                  <a:pt x="7015327" y="7611014"/>
                  <a:pt x="6524172" y="7781308"/>
                </a:cubicBezTo>
                <a:cubicBezTo>
                  <a:pt x="6033017" y="7951602"/>
                  <a:pt x="5860890" y="8130980"/>
                  <a:pt x="4773528" y="8161963"/>
                </a:cubicBezTo>
                <a:cubicBezTo>
                  <a:pt x="3686166" y="8192946"/>
                  <a:pt x="1595467" y="8105896"/>
                  <a:pt x="0" y="7967207"/>
                </a:cubicBezTo>
                <a:lnTo>
                  <a:pt x="0" y="0"/>
                </a:lnTo>
                <a:close/>
              </a:path>
            </a:pathLst>
          </a:custGeom>
          <a:noFill/>
          <a:ln w="6350">
            <a:solidFill>
              <a:srgbClr val="6B6B6B">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Freeform 24"/>
          <p:cNvSpPr/>
          <p:nvPr userDrawn="1"/>
        </p:nvSpPr>
        <p:spPr>
          <a:xfrm>
            <a:off x="-516234" y="-486335"/>
            <a:ext cx="5809575" cy="7771359"/>
          </a:xfrm>
          <a:custGeom>
            <a:avLst/>
            <a:gdLst>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0" fmla="*/ 0 w 8977023"/>
              <a:gd name="connsiteY0" fmla="*/ 0 h 7967208"/>
              <a:gd name="connsiteX1" fmla="*/ 5764696 w 8977023"/>
              <a:gd name="connsiteY1" fmla="*/ 0 h 7967208"/>
              <a:gd name="connsiteX2" fmla="*/ 5830713 w 8977023"/>
              <a:gd name="connsiteY2" fmla="*/ 0 h 7967208"/>
              <a:gd name="connsiteX3" fmla="*/ 5830713 w 8977023"/>
              <a:gd name="connsiteY3" fmla="*/ 2070 h 7967208"/>
              <a:gd name="connsiteX4" fmla="*/ 5930002 w 8977023"/>
              <a:gd name="connsiteY4" fmla="*/ 5184 h 7967208"/>
              <a:gd name="connsiteX5" fmla="*/ 8977023 w 8977023"/>
              <a:gd name="connsiteY5" fmla="*/ 3983604 h 7967208"/>
              <a:gd name="connsiteX6" fmla="*/ 5930002 w 8977023"/>
              <a:gd name="connsiteY6" fmla="*/ 7962025 h 7967208"/>
              <a:gd name="connsiteX7" fmla="*/ 5830713 w 8977023"/>
              <a:gd name="connsiteY7" fmla="*/ 7965138 h 7967208"/>
              <a:gd name="connsiteX8" fmla="*/ 5830713 w 8977023"/>
              <a:gd name="connsiteY8" fmla="*/ 7967207 h 7967208"/>
              <a:gd name="connsiteX9" fmla="*/ 5764730 w 8977023"/>
              <a:gd name="connsiteY9" fmla="*/ 7967207 h 7967208"/>
              <a:gd name="connsiteX10" fmla="*/ 5764696 w 8977023"/>
              <a:gd name="connsiteY10" fmla="*/ 7967208 h 7967208"/>
              <a:gd name="connsiteX11" fmla="*/ 5764662 w 8977023"/>
              <a:gd name="connsiteY11" fmla="*/ 7967207 h 7967208"/>
              <a:gd name="connsiteX12" fmla="*/ 0 w 8977023"/>
              <a:gd name="connsiteY12" fmla="*/ 7967207 h 7967208"/>
              <a:gd name="connsiteX13" fmla="*/ 0 w 8977023"/>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8978591"/>
              <a:gd name="connsiteY0" fmla="*/ 0 h 7967208"/>
              <a:gd name="connsiteX1" fmla="*/ 5764696 w 8978591"/>
              <a:gd name="connsiteY1" fmla="*/ 0 h 7967208"/>
              <a:gd name="connsiteX2" fmla="*/ 5830713 w 8978591"/>
              <a:gd name="connsiteY2" fmla="*/ 0 h 7967208"/>
              <a:gd name="connsiteX3" fmla="*/ 5830713 w 8978591"/>
              <a:gd name="connsiteY3" fmla="*/ 2070 h 7967208"/>
              <a:gd name="connsiteX4" fmla="*/ 6224200 w 8978591"/>
              <a:gd name="connsiteY4" fmla="*/ 196016 h 7967208"/>
              <a:gd name="connsiteX5" fmla="*/ 8977023 w 8978591"/>
              <a:gd name="connsiteY5" fmla="*/ 3983604 h 7967208"/>
              <a:gd name="connsiteX6" fmla="*/ 5930002 w 8978591"/>
              <a:gd name="connsiteY6" fmla="*/ 7962025 h 7967208"/>
              <a:gd name="connsiteX7" fmla="*/ 5830713 w 8978591"/>
              <a:gd name="connsiteY7" fmla="*/ 7965138 h 7967208"/>
              <a:gd name="connsiteX8" fmla="*/ 5830713 w 8978591"/>
              <a:gd name="connsiteY8" fmla="*/ 7967207 h 7967208"/>
              <a:gd name="connsiteX9" fmla="*/ 5764730 w 8978591"/>
              <a:gd name="connsiteY9" fmla="*/ 7967207 h 7967208"/>
              <a:gd name="connsiteX10" fmla="*/ 5764696 w 8978591"/>
              <a:gd name="connsiteY10" fmla="*/ 7967208 h 7967208"/>
              <a:gd name="connsiteX11" fmla="*/ 5764662 w 8978591"/>
              <a:gd name="connsiteY11" fmla="*/ 7967207 h 7967208"/>
              <a:gd name="connsiteX12" fmla="*/ 0 w 8978591"/>
              <a:gd name="connsiteY12" fmla="*/ 7967207 h 7967208"/>
              <a:gd name="connsiteX13" fmla="*/ 0 w 8978591"/>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74827"/>
              <a:gd name="connsiteY0" fmla="*/ 0 h 7967208"/>
              <a:gd name="connsiteX1" fmla="*/ 5764696 w 9074827"/>
              <a:gd name="connsiteY1" fmla="*/ 0 h 7967208"/>
              <a:gd name="connsiteX2" fmla="*/ 5830713 w 9074827"/>
              <a:gd name="connsiteY2" fmla="*/ 0 h 7967208"/>
              <a:gd name="connsiteX3" fmla="*/ 5830713 w 9074827"/>
              <a:gd name="connsiteY3" fmla="*/ 2070 h 7967208"/>
              <a:gd name="connsiteX4" fmla="*/ 7408944 w 9074827"/>
              <a:gd name="connsiteY4" fmla="*/ 482263 h 7967208"/>
              <a:gd name="connsiteX5" fmla="*/ 8977023 w 9074827"/>
              <a:gd name="connsiteY5" fmla="*/ 3983604 h 7967208"/>
              <a:gd name="connsiteX6" fmla="*/ 5930002 w 9074827"/>
              <a:gd name="connsiteY6" fmla="*/ 7962025 h 7967208"/>
              <a:gd name="connsiteX7" fmla="*/ 5830713 w 9074827"/>
              <a:gd name="connsiteY7" fmla="*/ 7965138 h 7967208"/>
              <a:gd name="connsiteX8" fmla="*/ 5830713 w 9074827"/>
              <a:gd name="connsiteY8" fmla="*/ 7967207 h 7967208"/>
              <a:gd name="connsiteX9" fmla="*/ 5764730 w 9074827"/>
              <a:gd name="connsiteY9" fmla="*/ 7967207 h 7967208"/>
              <a:gd name="connsiteX10" fmla="*/ 5764696 w 9074827"/>
              <a:gd name="connsiteY10" fmla="*/ 7967208 h 7967208"/>
              <a:gd name="connsiteX11" fmla="*/ 5764662 w 9074827"/>
              <a:gd name="connsiteY11" fmla="*/ 7967207 h 7967208"/>
              <a:gd name="connsiteX12" fmla="*/ 0 w 9074827"/>
              <a:gd name="connsiteY12" fmla="*/ 7967207 h 7967208"/>
              <a:gd name="connsiteX13" fmla="*/ 0 w 9074827"/>
              <a:gd name="connsiteY13" fmla="*/ 0 h 7967208"/>
              <a:gd name="connsiteX0" fmla="*/ 0 w 9038923"/>
              <a:gd name="connsiteY0" fmla="*/ 0 h 7967208"/>
              <a:gd name="connsiteX1" fmla="*/ 5764696 w 9038923"/>
              <a:gd name="connsiteY1" fmla="*/ 0 h 7967208"/>
              <a:gd name="connsiteX2" fmla="*/ 5830713 w 9038923"/>
              <a:gd name="connsiteY2" fmla="*/ 0 h 7967208"/>
              <a:gd name="connsiteX3" fmla="*/ 5830713 w 9038923"/>
              <a:gd name="connsiteY3" fmla="*/ 2070 h 7967208"/>
              <a:gd name="connsiteX4" fmla="*/ 7408944 w 9038923"/>
              <a:gd name="connsiteY4" fmla="*/ 482263 h 7967208"/>
              <a:gd name="connsiteX5" fmla="*/ 8977023 w 9038923"/>
              <a:gd name="connsiteY5" fmla="*/ 3983604 h 7967208"/>
              <a:gd name="connsiteX6" fmla="*/ 5930002 w 9038923"/>
              <a:gd name="connsiteY6" fmla="*/ 7962025 h 7967208"/>
              <a:gd name="connsiteX7" fmla="*/ 5830713 w 9038923"/>
              <a:gd name="connsiteY7" fmla="*/ 7965138 h 7967208"/>
              <a:gd name="connsiteX8" fmla="*/ 5830713 w 9038923"/>
              <a:gd name="connsiteY8" fmla="*/ 7967207 h 7967208"/>
              <a:gd name="connsiteX9" fmla="*/ 5764730 w 9038923"/>
              <a:gd name="connsiteY9" fmla="*/ 7967207 h 7967208"/>
              <a:gd name="connsiteX10" fmla="*/ 5764696 w 9038923"/>
              <a:gd name="connsiteY10" fmla="*/ 7967208 h 7967208"/>
              <a:gd name="connsiteX11" fmla="*/ 5764662 w 9038923"/>
              <a:gd name="connsiteY11" fmla="*/ 7967207 h 7967208"/>
              <a:gd name="connsiteX12" fmla="*/ 0 w 9038923"/>
              <a:gd name="connsiteY12" fmla="*/ 7967207 h 7967208"/>
              <a:gd name="connsiteX13" fmla="*/ 0 w 9038923"/>
              <a:gd name="connsiteY13" fmla="*/ 0 h 7967208"/>
              <a:gd name="connsiteX0" fmla="*/ 0 w 9102703"/>
              <a:gd name="connsiteY0" fmla="*/ 0 h 7967208"/>
              <a:gd name="connsiteX1" fmla="*/ 5764696 w 9102703"/>
              <a:gd name="connsiteY1" fmla="*/ 0 h 7967208"/>
              <a:gd name="connsiteX2" fmla="*/ 5830713 w 9102703"/>
              <a:gd name="connsiteY2" fmla="*/ 0 h 7967208"/>
              <a:gd name="connsiteX3" fmla="*/ 5830713 w 9102703"/>
              <a:gd name="connsiteY3" fmla="*/ 2070 h 7967208"/>
              <a:gd name="connsiteX4" fmla="*/ 7408944 w 9102703"/>
              <a:gd name="connsiteY4" fmla="*/ 482263 h 7967208"/>
              <a:gd name="connsiteX5" fmla="*/ 8977023 w 9102703"/>
              <a:gd name="connsiteY5" fmla="*/ 3983604 h 7967208"/>
              <a:gd name="connsiteX6" fmla="*/ 7854218 w 9102703"/>
              <a:gd name="connsiteY6" fmla="*/ 6769329 h 7967208"/>
              <a:gd name="connsiteX7" fmla="*/ 5830713 w 9102703"/>
              <a:gd name="connsiteY7" fmla="*/ 7965138 h 7967208"/>
              <a:gd name="connsiteX8" fmla="*/ 5830713 w 9102703"/>
              <a:gd name="connsiteY8" fmla="*/ 7967207 h 7967208"/>
              <a:gd name="connsiteX9" fmla="*/ 5764730 w 9102703"/>
              <a:gd name="connsiteY9" fmla="*/ 7967207 h 7967208"/>
              <a:gd name="connsiteX10" fmla="*/ 5764696 w 9102703"/>
              <a:gd name="connsiteY10" fmla="*/ 7967208 h 7967208"/>
              <a:gd name="connsiteX11" fmla="*/ 5764662 w 9102703"/>
              <a:gd name="connsiteY11" fmla="*/ 7967207 h 7967208"/>
              <a:gd name="connsiteX12" fmla="*/ 0 w 9102703"/>
              <a:gd name="connsiteY12" fmla="*/ 7967207 h 7967208"/>
              <a:gd name="connsiteX13" fmla="*/ 0 w 9102703"/>
              <a:gd name="connsiteY13" fmla="*/ 0 h 7967208"/>
              <a:gd name="connsiteX0" fmla="*/ 0 w 8991013"/>
              <a:gd name="connsiteY0" fmla="*/ 0 h 7967208"/>
              <a:gd name="connsiteX1" fmla="*/ 5764696 w 8991013"/>
              <a:gd name="connsiteY1" fmla="*/ 0 h 7967208"/>
              <a:gd name="connsiteX2" fmla="*/ 5830713 w 8991013"/>
              <a:gd name="connsiteY2" fmla="*/ 0 h 7967208"/>
              <a:gd name="connsiteX3" fmla="*/ 5830713 w 8991013"/>
              <a:gd name="connsiteY3" fmla="*/ 2070 h 7967208"/>
              <a:gd name="connsiteX4" fmla="*/ 7408944 w 8991013"/>
              <a:gd name="connsiteY4" fmla="*/ 482263 h 7967208"/>
              <a:gd name="connsiteX5" fmla="*/ 8977023 w 8991013"/>
              <a:gd name="connsiteY5" fmla="*/ 3983604 h 7967208"/>
              <a:gd name="connsiteX6" fmla="*/ 7854218 w 8991013"/>
              <a:gd name="connsiteY6" fmla="*/ 6769329 h 7967208"/>
              <a:gd name="connsiteX7" fmla="*/ 5830713 w 8991013"/>
              <a:gd name="connsiteY7" fmla="*/ 7965138 h 7967208"/>
              <a:gd name="connsiteX8" fmla="*/ 5830713 w 8991013"/>
              <a:gd name="connsiteY8" fmla="*/ 7967207 h 7967208"/>
              <a:gd name="connsiteX9" fmla="*/ 5764730 w 8991013"/>
              <a:gd name="connsiteY9" fmla="*/ 7967207 h 7967208"/>
              <a:gd name="connsiteX10" fmla="*/ 5764696 w 8991013"/>
              <a:gd name="connsiteY10" fmla="*/ 7967208 h 7967208"/>
              <a:gd name="connsiteX11" fmla="*/ 5764662 w 8991013"/>
              <a:gd name="connsiteY11" fmla="*/ 7967207 h 7967208"/>
              <a:gd name="connsiteX12" fmla="*/ 0 w 8991013"/>
              <a:gd name="connsiteY12" fmla="*/ 7967207 h 7967208"/>
              <a:gd name="connsiteX13" fmla="*/ 0 w 8991013"/>
              <a:gd name="connsiteY13" fmla="*/ 0 h 7967208"/>
              <a:gd name="connsiteX0" fmla="*/ 0 w 9116975"/>
              <a:gd name="connsiteY0" fmla="*/ 0 h 7967208"/>
              <a:gd name="connsiteX1" fmla="*/ 5764696 w 9116975"/>
              <a:gd name="connsiteY1" fmla="*/ 0 h 7967208"/>
              <a:gd name="connsiteX2" fmla="*/ 5830713 w 9116975"/>
              <a:gd name="connsiteY2" fmla="*/ 0 h 7967208"/>
              <a:gd name="connsiteX3" fmla="*/ 5830713 w 9116975"/>
              <a:gd name="connsiteY3" fmla="*/ 2070 h 7967208"/>
              <a:gd name="connsiteX4" fmla="*/ 7408944 w 9116975"/>
              <a:gd name="connsiteY4" fmla="*/ 482263 h 7967208"/>
              <a:gd name="connsiteX5" fmla="*/ 8977023 w 9116975"/>
              <a:gd name="connsiteY5" fmla="*/ 3983604 h 7967208"/>
              <a:gd name="connsiteX6" fmla="*/ 8363102 w 9116975"/>
              <a:gd name="connsiteY6" fmla="*/ 6300202 h 7967208"/>
              <a:gd name="connsiteX7" fmla="*/ 5830713 w 9116975"/>
              <a:gd name="connsiteY7" fmla="*/ 7965138 h 7967208"/>
              <a:gd name="connsiteX8" fmla="*/ 5830713 w 9116975"/>
              <a:gd name="connsiteY8" fmla="*/ 7967207 h 7967208"/>
              <a:gd name="connsiteX9" fmla="*/ 5764730 w 9116975"/>
              <a:gd name="connsiteY9" fmla="*/ 7967207 h 7967208"/>
              <a:gd name="connsiteX10" fmla="*/ 5764696 w 9116975"/>
              <a:gd name="connsiteY10" fmla="*/ 7967208 h 7967208"/>
              <a:gd name="connsiteX11" fmla="*/ 5764662 w 9116975"/>
              <a:gd name="connsiteY11" fmla="*/ 7967207 h 7967208"/>
              <a:gd name="connsiteX12" fmla="*/ 0 w 9116975"/>
              <a:gd name="connsiteY12" fmla="*/ 7967207 h 7967208"/>
              <a:gd name="connsiteX13" fmla="*/ 0 w 9116975"/>
              <a:gd name="connsiteY13" fmla="*/ 0 h 7967208"/>
              <a:gd name="connsiteX0" fmla="*/ 0 w 9076269"/>
              <a:gd name="connsiteY0" fmla="*/ 0 h 7967208"/>
              <a:gd name="connsiteX1" fmla="*/ 5764696 w 9076269"/>
              <a:gd name="connsiteY1" fmla="*/ 0 h 7967208"/>
              <a:gd name="connsiteX2" fmla="*/ 5830713 w 9076269"/>
              <a:gd name="connsiteY2" fmla="*/ 0 h 7967208"/>
              <a:gd name="connsiteX3" fmla="*/ 5830713 w 9076269"/>
              <a:gd name="connsiteY3" fmla="*/ 2070 h 7967208"/>
              <a:gd name="connsiteX4" fmla="*/ 7408944 w 9076269"/>
              <a:gd name="connsiteY4" fmla="*/ 482263 h 7967208"/>
              <a:gd name="connsiteX5" fmla="*/ 8977023 w 9076269"/>
              <a:gd name="connsiteY5" fmla="*/ 3983604 h 7967208"/>
              <a:gd name="connsiteX6" fmla="*/ 8363102 w 9076269"/>
              <a:gd name="connsiteY6" fmla="*/ 6300202 h 7967208"/>
              <a:gd name="connsiteX7" fmla="*/ 5830713 w 9076269"/>
              <a:gd name="connsiteY7" fmla="*/ 7965138 h 7967208"/>
              <a:gd name="connsiteX8" fmla="*/ 5830713 w 9076269"/>
              <a:gd name="connsiteY8" fmla="*/ 7967207 h 7967208"/>
              <a:gd name="connsiteX9" fmla="*/ 5764730 w 9076269"/>
              <a:gd name="connsiteY9" fmla="*/ 7967207 h 7967208"/>
              <a:gd name="connsiteX10" fmla="*/ 5764696 w 9076269"/>
              <a:gd name="connsiteY10" fmla="*/ 7967208 h 7967208"/>
              <a:gd name="connsiteX11" fmla="*/ 5764662 w 9076269"/>
              <a:gd name="connsiteY11" fmla="*/ 7967207 h 7967208"/>
              <a:gd name="connsiteX12" fmla="*/ 0 w 9076269"/>
              <a:gd name="connsiteY12" fmla="*/ 7967207 h 7967208"/>
              <a:gd name="connsiteX13" fmla="*/ 0 w 9076269"/>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5830713 w 9046232"/>
              <a:gd name="connsiteY8" fmla="*/ 796720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7967208"/>
              <a:gd name="connsiteX1" fmla="*/ 5764696 w 9046232"/>
              <a:gd name="connsiteY1" fmla="*/ 0 h 7967208"/>
              <a:gd name="connsiteX2" fmla="*/ 5830713 w 9046232"/>
              <a:gd name="connsiteY2" fmla="*/ 0 h 7967208"/>
              <a:gd name="connsiteX3" fmla="*/ 5830713 w 9046232"/>
              <a:gd name="connsiteY3" fmla="*/ 2070 h 7967208"/>
              <a:gd name="connsiteX4" fmla="*/ 7408944 w 9046232"/>
              <a:gd name="connsiteY4" fmla="*/ 482263 h 7967208"/>
              <a:gd name="connsiteX5" fmla="*/ 8977023 w 9046232"/>
              <a:gd name="connsiteY5" fmla="*/ 3983604 h 7967208"/>
              <a:gd name="connsiteX6" fmla="*/ 8363102 w 9046232"/>
              <a:gd name="connsiteY6" fmla="*/ 6300202 h 7967208"/>
              <a:gd name="connsiteX7" fmla="*/ 5830713 w 9046232"/>
              <a:gd name="connsiteY7" fmla="*/ 7965138 h 7967208"/>
              <a:gd name="connsiteX8" fmla="*/ 6466818 w 9046232"/>
              <a:gd name="connsiteY8" fmla="*/ 7601447 h 7967208"/>
              <a:gd name="connsiteX9" fmla="*/ 5764730 w 9046232"/>
              <a:gd name="connsiteY9" fmla="*/ 7967207 h 7967208"/>
              <a:gd name="connsiteX10" fmla="*/ 5764696 w 9046232"/>
              <a:gd name="connsiteY10" fmla="*/ 7967208 h 7967208"/>
              <a:gd name="connsiteX11" fmla="*/ 5764662 w 9046232"/>
              <a:gd name="connsiteY11" fmla="*/ 7967207 h 7967208"/>
              <a:gd name="connsiteX12" fmla="*/ 0 w 9046232"/>
              <a:gd name="connsiteY12" fmla="*/ 7967207 h 7967208"/>
              <a:gd name="connsiteX13" fmla="*/ 0 w 9046232"/>
              <a:gd name="connsiteY13" fmla="*/ 0 h 7967208"/>
              <a:gd name="connsiteX0" fmla="*/ 0 w 9046232"/>
              <a:gd name="connsiteY0" fmla="*/ 0 h 8436271"/>
              <a:gd name="connsiteX1" fmla="*/ 5764696 w 9046232"/>
              <a:gd name="connsiteY1" fmla="*/ 0 h 8436271"/>
              <a:gd name="connsiteX2" fmla="*/ 5830713 w 9046232"/>
              <a:gd name="connsiteY2" fmla="*/ 0 h 8436271"/>
              <a:gd name="connsiteX3" fmla="*/ 5830713 w 9046232"/>
              <a:gd name="connsiteY3" fmla="*/ 2070 h 8436271"/>
              <a:gd name="connsiteX4" fmla="*/ 7408944 w 9046232"/>
              <a:gd name="connsiteY4" fmla="*/ 482263 h 8436271"/>
              <a:gd name="connsiteX5" fmla="*/ 8977023 w 9046232"/>
              <a:gd name="connsiteY5" fmla="*/ 3983604 h 8436271"/>
              <a:gd name="connsiteX6" fmla="*/ 8363102 w 9046232"/>
              <a:gd name="connsiteY6" fmla="*/ 6300202 h 8436271"/>
              <a:gd name="connsiteX7" fmla="*/ 5830713 w 9046232"/>
              <a:gd name="connsiteY7" fmla="*/ 7965138 h 8436271"/>
              <a:gd name="connsiteX8" fmla="*/ 5830714 w 9046232"/>
              <a:gd name="connsiteY8" fmla="*/ 8404529 h 8436271"/>
              <a:gd name="connsiteX9" fmla="*/ 5764730 w 9046232"/>
              <a:gd name="connsiteY9" fmla="*/ 7967207 h 8436271"/>
              <a:gd name="connsiteX10" fmla="*/ 5764696 w 9046232"/>
              <a:gd name="connsiteY10" fmla="*/ 7967208 h 8436271"/>
              <a:gd name="connsiteX11" fmla="*/ 5764662 w 9046232"/>
              <a:gd name="connsiteY11" fmla="*/ 7967207 h 8436271"/>
              <a:gd name="connsiteX12" fmla="*/ 0 w 9046232"/>
              <a:gd name="connsiteY12" fmla="*/ 7967207 h 8436271"/>
              <a:gd name="connsiteX13" fmla="*/ 0 w 9046232"/>
              <a:gd name="connsiteY13" fmla="*/ 0 h 8436271"/>
              <a:gd name="connsiteX0" fmla="*/ 0 w 9007390"/>
              <a:gd name="connsiteY0" fmla="*/ 0 h 8420633"/>
              <a:gd name="connsiteX1" fmla="*/ 5764696 w 9007390"/>
              <a:gd name="connsiteY1" fmla="*/ 0 h 8420633"/>
              <a:gd name="connsiteX2" fmla="*/ 5830713 w 9007390"/>
              <a:gd name="connsiteY2" fmla="*/ 0 h 8420633"/>
              <a:gd name="connsiteX3" fmla="*/ 5830713 w 9007390"/>
              <a:gd name="connsiteY3" fmla="*/ 2070 h 8420633"/>
              <a:gd name="connsiteX4" fmla="*/ 7408944 w 9007390"/>
              <a:gd name="connsiteY4" fmla="*/ 482263 h 8420633"/>
              <a:gd name="connsiteX5" fmla="*/ 8977023 w 9007390"/>
              <a:gd name="connsiteY5" fmla="*/ 3983604 h 8420633"/>
              <a:gd name="connsiteX6" fmla="*/ 8363102 w 9007390"/>
              <a:gd name="connsiteY6" fmla="*/ 6300202 h 8420633"/>
              <a:gd name="connsiteX7" fmla="*/ 7365315 w 9007390"/>
              <a:gd name="connsiteY7" fmla="*/ 7114349 h 8420633"/>
              <a:gd name="connsiteX8" fmla="*/ 5830714 w 9007390"/>
              <a:gd name="connsiteY8" fmla="*/ 8404529 h 8420633"/>
              <a:gd name="connsiteX9" fmla="*/ 5764730 w 9007390"/>
              <a:gd name="connsiteY9" fmla="*/ 7967207 h 8420633"/>
              <a:gd name="connsiteX10" fmla="*/ 5764696 w 9007390"/>
              <a:gd name="connsiteY10" fmla="*/ 7967208 h 8420633"/>
              <a:gd name="connsiteX11" fmla="*/ 5764662 w 9007390"/>
              <a:gd name="connsiteY11" fmla="*/ 7967207 h 8420633"/>
              <a:gd name="connsiteX12" fmla="*/ 0 w 9007390"/>
              <a:gd name="connsiteY12" fmla="*/ 7967207 h 8420633"/>
              <a:gd name="connsiteX13" fmla="*/ 0 w 9007390"/>
              <a:gd name="connsiteY13" fmla="*/ 0 h 8420633"/>
              <a:gd name="connsiteX0" fmla="*/ 0 w 9007390"/>
              <a:gd name="connsiteY0" fmla="*/ 0 h 8302556"/>
              <a:gd name="connsiteX1" fmla="*/ 5764696 w 9007390"/>
              <a:gd name="connsiteY1" fmla="*/ 0 h 8302556"/>
              <a:gd name="connsiteX2" fmla="*/ 5830713 w 9007390"/>
              <a:gd name="connsiteY2" fmla="*/ 0 h 8302556"/>
              <a:gd name="connsiteX3" fmla="*/ 5830713 w 9007390"/>
              <a:gd name="connsiteY3" fmla="*/ 2070 h 8302556"/>
              <a:gd name="connsiteX4" fmla="*/ 7408944 w 9007390"/>
              <a:gd name="connsiteY4" fmla="*/ 482263 h 8302556"/>
              <a:gd name="connsiteX5" fmla="*/ 8977023 w 9007390"/>
              <a:gd name="connsiteY5" fmla="*/ 3983604 h 8302556"/>
              <a:gd name="connsiteX6" fmla="*/ 8363102 w 9007390"/>
              <a:gd name="connsiteY6" fmla="*/ 6300202 h 8302556"/>
              <a:gd name="connsiteX7" fmla="*/ 7365315 w 9007390"/>
              <a:gd name="connsiteY7" fmla="*/ 7114349 h 8302556"/>
              <a:gd name="connsiteX8" fmla="*/ 6013594 w 9007390"/>
              <a:gd name="connsiteY8" fmla="*/ 8285259 h 8302556"/>
              <a:gd name="connsiteX9" fmla="*/ 5764730 w 9007390"/>
              <a:gd name="connsiteY9" fmla="*/ 7967207 h 8302556"/>
              <a:gd name="connsiteX10" fmla="*/ 5764696 w 9007390"/>
              <a:gd name="connsiteY10" fmla="*/ 7967208 h 8302556"/>
              <a:gd name="connsiteX11" fmla="*/ 5764662 w 9007390"/>
              <a:gd name="connsiteY11" fmla="*/ 7967207 h 8302556"/>
              <a:gd name="connsiteX12" fmla="*/ 0 w 9007390"/>
              <a:gd name="connsiteY12" fmla="*/ 7967207 h 8302556"/>
              <a:gd name="connsiteX13" fmla="*/ 0 w 9007390"/>
              <a:gd name="connsiteY13" fmla="*/ 0 h 8302556"/>
              <a:gd name="connsiteX0" fmla="*/ 0 w 9007390"/>
              <a:gd name="connsiteY0" fmla="*/ 0 h 8412527"/>
              <a:gd name="connsiteX1" fmla="*/ 5764696 w 9007390"/>
              <a:gd name="connsiteY1" fmla="*/ 0 h 8412527"/>
              <a:gd name="connsiteX2" fmla="*/ 5830713 w 9007390"/>
              <a:gd name="connsiteY2" fmla="*/ 0 h 8412527"/>
              <a:gd name="connsiteX3" fmla="*/ 5830713 w 9007390"/>
              <a:gd name="connsiteY3" fmla="*/ 2070 h 8412527"/>
              <a:gd name="connsiteX4" fmla="*/ 7408944 w 9007390"/>
              <a:gd name="connsiteY4" fmla="*/ 482263 h 8412527"/>
              <a:gd name="connsiteX5" fmla="*/ 8977023 w 9007390"/>
              <a:gd name="connsiteY5" fmla="*/ 3983604 h 8412527"/>
              <a:gd name="connsiteX6" fmla="*/ 8363102 w 9007390"/>
              <a:gd name="connsiteY6" fmla="*/ 6300202 h 8412527"/>
              <a:gd name="connsiteX7" fmla="*/ 7365315 w 9007390"/>
              <a:gd name="connsiteY7" fmla="*/ 7114349 h 8412527"/>
              <a:gd name="connsiteX8" fmla="*/ 6013594 w 9007390"/>
              <a:gd name="connsiteY8" fmla="*/ 8285259 h 8412527"/>
              <a:gd name="connsiteX9" fmla="*/ 5764730 w 9007390"/>
              <a:gd name="connsiteY9" fmla="*/ 7967207 h 8412527"/>
              <a:gd name="connsiteX10" fmla="*/ 5764696 w 9007390"/>
              <a:gd name="connsiteY10" fmla="*/ 7967208 h 8412527"/>
              <a:gd name="connsiteX11" fmla="*/ 5764662 w 9007390"/>
              <a:gd name="connsiteY11" fmla="*/ 7967207 h 8412527"/>
              <a:gd name="connsiteX12" fmla="*/ 0 w 9007390"/>
              <a:gd name="connsiteY12" fmla="*/ 7967207 h 8412527"/>
              <a:gd name="connsiteX13" fmla="*/ 0 w 9007390"/>
              <a:gd name="connsiteY13" fmla="*/ 0 h 8412527"/>
              <a:gd name="connsiteX0" fmla="*/ 0 w 9007390"/>
              <a:gd name="connsiteY0" fmla="*/ 0 h 7967208"/>
              <a:gd name="connsiteX1" fmla="*/ 5764696 w 9007390"/>
              <a:gd name="connsiteY1" fmla="*/ 0 h 7967208"/>
              <a:gd name="connsiteX2" fmla="*/ 5830713 w 9007390"/>
              <a:gd name="connsiteY2" fmla="*/ 0 h 7967208"/>
              <a:gd name="connsiteX3" fmla="*/ 5830713 w 9007390"/>
              <a:gd name="connsiteY3" fmla="*/ 2070 h 7967208"/>
              <a:gd name="connsiteX4" fmla="*/ 7408944 w 9007390"/>
              <a:gd name="connsiteY4" fmla="*/ 482263 h 7967208"/>
              <a:gd name="connsiteX5" fmla="*/ 8977023 w 9007390"/>
              <a:gd name="connsiteY5" fmla="*/ 3983604 h 7967208"/>
              <a:gd name="connsiteX6" fmla="*/ 8363102 w 9007390"/>
              <a:gd name="connsiteY6" fmla="*/ 6300202 h 7967208"/>
              <a:gd name="connsiteX7" fmla="*/ 7365315 w 9007390"/>
              <a:gd name="connsiteY7" fmla="*/ 7114349 h 7967208"/>
              <a:gd name="connsiteX8" fmla="*/ 6768967 w 9007390"/>
              <a:gd name="connsiteY8" fmla="*/ 7474226 h 7967208"/>
              <a:gd name="connsiteX9" fmla="*/ 5764730 w 9007390"/>
              <a:gd name="connsiteY9" fmla="*/ 7967207 h 7967208"/>
              <a:gd name="connsiteX10" fmla="*/ 5764696 w 9007390"/>
              <a:gd name="connsiteY10" fmla="*/ 7967208 h 7967208"/>
              <a:gd name="connsiteX11" fmla="*/ 5764662 w 9007390"/>
              <a:gd name="connsiteY11" fmla="*/ 7967207 h 7967208"/>
              <a:gd name="connsiteX12" fmla="*/ 0 w 9007390"/>
              <a:gd name="connsiteY12" fmla="*/ 7967207 h 7967208"/>
              <a:gd name="connsiteX13" fmla="*/ 0 w 9007390"/>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8566"/>
              <a:gd name="connsiteY0" fmla="*/ 0 h 7967208"/>
              <a:gd name="connsiteX1" fmla="*/ 5764696 w 9008566"/>
              <a:gd name="connsiteY1" fmla="*/ 0 h 7967208"/>
              <a:gd name="connsiteX2" fmla="*/ 5830713 w 9008566"/>
              <a:gd name="connsiteY2" fmla="*/ 0 h 7967208"/>
              <a:gd name="connsiteX3" fmla="*/ 5830713 w 9008566"/>
              <a:gd name="connsiteY3" fmla="*/ 2070 h 7967208"/>
              <a:gd name="connsiteX4" fmla="*/ 7408944 w 9008566"/>
              <a:gd name="connsiteY4" fmla="*/ 482263 h 7967208"/>
              <a:gd name="connsiteX5" fmla="*/ 8977023 w 9008566"/>
              <a:gd name="connsiteY5" fmla="*/ 3983604 h 7967208"/>
              <a:gd name="connsiteX6" fmla="*/ 8363102 w 9008566"/>
              <a:gd name="connsiteY6" fmla="*/ 6300202 h 7967208"/>
              <a:gd name="connsiteX7" fmla="*/ 7214241 w 9008566"/>
              <a:gd name="connsiteY7" fmla="*/ 6995079 h 7967208"/>
              <a:gd name="connsiteX8" fmla="*/ 6768967 w 9008566"/>
              <a:gd name="connsiteY8" fmla="*/ 7474226 h 7967208"/>
              <a:gd name="connsiteX9" fmla="*/ 5764730 w 9008566"/>
              <a:gd name="connsiteY9" fmla="*/ 7967207 h 7967208"/>
              <a:gd name="connsiteX10" fmla="*/ 5764696 w 9008566"/>
              <a:gd name="connsiteY10" fmla="*/ 7967208 h 7967208"/>
              <a:gd name="connsiteX11" fmla="*/ 5764662 w 9008566"/>
              <a:gd name="connsiteY11" fmla="*/ 7967207 h 7967208"/>
              <a:gd name="connsiteX12" fmla="*/ 0 w 9008566"/>
              <a:gd name="connsiteY12" fmla="*/ 7967207 h 7967208"/>
              <a:gd name="connsiteX13" fmla="*/ 0 w 9008566"/>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06404"/>
              <a:gd name="connsiteY0" fmla="*/ 0 h 7967208"/>
              <a:gd name="connsiteX1" fmla="*/ 5764696 w 9006404"/>
              <a:gd name="connsiteY1" fmla="*/ 0 h 7967208"/>
              <a:gd name="connsiteX2" fmla="*/ 5830713 w 9006404"/>
              <a:gd name="connsiteY2" fmla="*/ 0 h 7967208"/>
              <a:gd name="connsiteX3" fmla="*/ 5830713 w 9006404"/>
              <a:gd name="connsiteY3" fmla="*/ 2070 h 7967208"/>
              <a:gd name="connsiteX4" fmla="*/ 7408944 w 9006404"/>
              <a:gd name="connsiteY4" fmla="*/ 482263 h 7967208"/>
              <a:gd name="connsiteX5" fmla="*/ 8977023 w 9006404"/>
              <a:gd name="connsiteY5" fmla="*/ 3983604 h 7967208"/>
              <a:gd name="connsiteX6" fmla="*/ 8363102 w 9006404"/>
              <a:gd name="connsiteY6" fmla="*/ 6300202 h 7967208"/>
              <a:gd name="connsiteX7" fmla="*/ 7500488 w 9006404"/>
              <a:gd name="connsiteY7" fmla="*/ 7114349 h 7967208"/>
              <a:gd name="connsiteX8" fmla="*/ 6768967 w 9006404"/>
              <a:gd name="connsiteY8" fmla="*/ 7474226 h 7967208"/>
              <a:gd name="connsiteX9" fmla="*/ 5764730 w 9006404"/>
              <a:gd name="connsiteY9" fmla="*/ 7967207 h 7967208"/>
              <a:gd name="connsiteX10" fmla="*/ 5764696 w 9006404"/>
              <a:gd name="connsiteY10" fmla="*/ 7967208 h 7967208"/>
              <a:gd name="connsiteX11" fmla="*/ 5764662 w 9006404"/>
              <a:gd name="connsiteY11" fmla="*/ 7967207 h 7967208"/>
              <a:gd name="connsiteX12" fmla="*/ 0 w 9006404"/>
              <a:gd name="connsiteY12" fmla="*/ 7967207 h 7967208"/>
              <a:gd name="connsiteX13" fmla="*/ 0 w 9006404"/>
              <a:gd name="connsiteY13" fmla="*/ 0 h 7967208"/>
              <a:gd name="connsiteX0" fmla="*/ 0 w 9053063"/>
              <a:gd name="connsiteY0" fmla="*/ 0 h 7967208"/>
              <a:gd name="connsiteX1" fmla="*/ 5764696 w 9053063"/>
              <a:gd name="connsiteY1" fmla="*/ 0 h 7967208"/>
              <a:gd name="connsiteX2" fmla="*/ 5830713 w 9053063"/>
              <a:gd name="connsiteY2" fmla="*/ 0 h 7967208"/>
              <a:gd name="connsiteX3" fmla="*/ 5830713 w 9053063"/>
              <a:gd name="connsiteY3" fmla="*/ 2070 h 7967208"/>
              <a:gd name="connsiteX4" fmla="*/ 7408944 w 9053063"/>
              <a:gd name="connsiteY4" fmla="*/ 482263 h 7967208"/>
              <a:gd name="connsiteX5" fmla="*/ 8977023 w 9053063"/>
              <a:gd name="connsiteY5" fmla="*/ 3983604 h 7967208"/>
              <a:gd name="connsiteX6" fmla="*/ 8673202 w 9053063"/>
              <a:gd name="connsiteY6" fmla="*/ 5640244 h 7967208"/>
              <a:gd name="connsiteX7" fmla="*/ 7500488 w 9053063"/>
              <a:gd name="connsiteY7" fmla="*/ 7114349 h 7967208"/>
              <a:gd name="connsiteX8" fmla="*/ 6768967 w 9053063"/>
              <a:gd name="connsiteY8" fmla="*/ 7474226 h 7967208"/>
              <a:gd name="connsiteX9" fmla="*/ 5764730 w 9053063"/>
              <a:gd name="connsiteY9" fmla="*/ 7967207 h 7967208"/>
              <a:gd name="connsiteX10" fmla="*/ 5764696 w 9053063"/>
              <a:gd name="connsiteY10" fmla="*/ 7967208 h 7967208"/>
              <a:gd name="connsiteX11" fmla="*/ 5764662 w 9053063"/>
              <a:gd name="connsiteY11" fmla="*/ 7967207 h 7967208"/>
              <a:gd name="connsiteX12" fmla="*/ 0 w 9053063"/>
              <a:gd name="connsiteY12" fmla="*/ 7967207 h 7967208"/>
              <a:gd name="connsiteX13" fmla="*/ 0 w 9053063"/>
              <a:gd name="connsiteY13" fmla="*/ 0 h 7967208"/>
              <a:gd name="connsiteX0" fmla="*/ 0 w 9044869"/>
              <a:gd name="connsiteY0" fmla="*/ 0 h 7967208"/>
              <a:gd name="connsiteX1" fmla="*/ 5764696 w 9044869"/>
              <a:gd name="connsiteY1" fmla="*/ 0 h 7967208"/>
              <a:gd name="connsiteX2" fmla="*/ 5830713 w 9044869"/>
              <a:gd name="connsiteY2" fmla="*/ 0 h 7967208"/>
              <a:gd name="connsiteX3" fmla="*/ 5830713 w 9044869"/>
              <a:gd name="connsiteY3" fmla="*/ 2070 h 7967208"/>
              <a:gd name="connsiteX4" fmla="*/ 7408944 w 9044869"/>
              <a:gd name="connsiteY4" fmla="*/ 482263 h 7967208"/>
              <a:gd name="connsiteX5" fmla="*/ 8977023 w 9044869"/>
              <a:gd name="connsiteY5" fmla="*/ 3983604 h 7967208"/>
              <a:gd name="connsiteX6" fmla="*/ 8673202 w 9044869"/>
              <a:gd name="connsiteY6" fmla="*/ 5640244 h 7967208"/>
              <a:gd name="connsiteX7" fmla="*/ 7874200 w 9044869"/>
              <a:gd name="connsiteY7" fmla="*/ 6621368 h 7967208"/>
              <a:gd name="connsiteX8" fmla="*/ 6768967 w 9044869"/>
              <a:gd name="connsiteY8" fmla="*/ 7474226 h 7967208"/>
              <a:gd name="connsiteX9" fmla="*/ 5764730 w 9044869"/>
              <a:gd name="connsiteY9" fmla="*/ 7967207 h 7967208"/>
              <a:gd name="connsiteX10" fmla="*/ 5764696 w 9044869"/>
              <a:gd name="connsiteY10" fmla="*/ 7967208 h 7967208"/>
              <a:gd name="connsiteX11" fmla="*/ 5764662 w 9044869"/>
              <a:gd name="connsiteY11" fmla="*/ 7967207 h 7967208"/>
              <a:gd name="connsiteX12" fmla="*/ 0 w 9044869"/>
              <a:gd name="connsiteY12" fmla="*/ 7967207 h 7967208"/>
              <a:gd name="connsiteX13" fmla="*/ 0 w 9044869"/>
              <a:gd name="connsiteY13" fmla="*/ 0 h 7967208"/>
              <a:gd name="connsiteX0" fmla="*/ 0 w 9002925"/>
              <a:gd name="connsiteY0" fmla="*/ 0 h 7967208"/>
              <a:gd name="connsiteX1" fmla="*/ 5764696 w 9002925"/>
              <a:gd name="connsiteY1" fmla="*/ 0 h 7967208"/>
              <a:gd name="connsiteX2" fmla="*/ 5830713 w 9002925"/>
              <a:gd name="connsiteY2" fmla="*/ 0 h 7967208"/>
              <a:gd name="connsiteX3" fmla="*/ 5830713 w 9002925"/>
              <a:gd name="connsiteY3" fmla="*/ 2070 h 7967208"/>
              <a:gd name="connsiteX4" fmla="*/ 7408944 w 9002925"/>
              <a:gd name="connsiteY4" fmla="*/ 482263 h 7967208"/>
              <a:gd name="connsiteX5" fmla="*/ 8929315 w 9002925"/>
              <a:gd name="connsiteY5" fmla="*/ 3379305 h 7967208"/>
              <a:gd name="connsiteX6" fmla="*/ 8673202 w 9002925"/>
              <a:gd name="connsiteY6" fmla="*/ 5640244 h 7967208"/>
              <a:gd name="connsiteX7" fmla="*/ 7874200 w 9002925"/>
              <a:gd name="connsiteY7" fmla="*/ 6621368 h 7967208"/>
              <a:gd name="connsiteX8" fmla="*/ 6768967 w 9002925"/>
              <a:gd name="connsiteY8" fmla="*/ 7474226 h 7967208"/>
              <a:gd name="connsiteX9" fmla="*/ 5764730 w 9002925"/>
              <a:gd name="connsiteY9" fmla="*/ 7967207 h 7967208"/>
              <a:gd name="connsiteX10" fmla="*/ 5764696 w 9002925"/>
              <a:gd name="connsiteY10" fmla="*/ 7967208 h 7967208"/>
              <a:gd name="connsiteX11" fmla="*/ 5764662 w 9002925"/>
              <a:gd name="connsiteY11" fmla="*/ 7967207 h 7967208"/>
              <a:gd name="connsiteX12" fmla="*/ 0 w 9002925"/>
              <a:gd name="connsiteY12" fmla="*/ 7967207 h 7967208"/>
              <a:gd name="connsiteX13" fmla="*/ 0 w 9002925"/>
              <a:gd name="connsiteY13" fmla="*/ 0 h 7967208"/>
              <a:gd name="connsiteX0" fmla="*/ 0 w 9056560"/>
              <a:gd name="connsiteY0" fmla="*/ 0 h 7967208"/>
              <a:gd name="connsiteX1" fmla="*/ 5764696 w 9056560"/>
              <a:gd name="connsiteY1" fmla="*/ 0 h 7967208"/>
              <a:gd name="connsiteX2" fmla="*/ 5830713 w 9056560"/>
              <a:gd name="connsiteY2" fmla="*/ 0 h 7967208"/>
              <a:gd name="connsiteX3" fmla="*/ 5830713 w 9056560"/>
              <a:gd name="connsiteY3" fmla="*/ 2070 h 7967208"/>
              <a:gd name="connsiteX4" fmla="*/ 7408944 w 9056560"/>
              <a:gd name="connsiteY4" fmla="*/ 482263 h 7967208"/>
              <a:gd name="connsiteX5" fmla="*/ 8929315 w 9056560"/>
              <a:gd name="connsiteY5" fmla="*/ 3379305 h 7967208"/>
              <a:gd name="connsiteX6" fmla="*/ 8673202 w 9056560"/>
              <a:gd name="connsiteY6" fmla="*/ 5640244 h 7967208"/>
              <a:gd name="connsiteX7" fmla="*/ 7874200 w 9056560"/>
              <a:gd name="connsiteY7" fmla="*/ 6621368 h 7967208"/>
              <a:gd name="connsiteX8" fmla="*/ 6768967 w 9056560"/>
              <a:gd name="connsiteY8" fmla="*/ 7474226 h 7967208"/>
              <a:gd name="connsiteX9" fmla="*/ 5764730 w 9056560"/>
              <a:gd name="connsiteY9" fmla="*/ 7967207 h 7967208"/>
              <a:gd name="connsiteX10" fmla="*/ 5764696 w 9056560"/>
              <a:gd name="connsiteY10" fmla="*/ 7967208 h 7967208"/>
              <a:gd name="connsiteX11" fmla="*/ 5764662 w 9056560"/>
              <a:gd name="connsiteY11" fmla="*/ 7967207 h 7967208"/>
              <a:gd name="connsiteX12" fmla="*/ 0 w 9056560"/>
              <a:gd name="connsiteY12" fmla="*/ 7967207 h 7967208"/>
              <a:gd name="connsiteX13" fmla="*/ 0 w 9056560"/>
              <a:gd name="connsiteY13" fmla="*/ 0 h 7967208"/>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3056"/>
              <a:gd name="connsiteY0" fmla="*/ 93591 h 8060799"/>
              <a:gd name="connsiteX1" fmla="*/ 5764696 w 8683056"/>
              <a:gd name="connsiteY1" fmla="*/ 93591 h 8060799"/>
              <a:gd name="connsiteX2" fmla="*/ 5830713 w 8683056"/>
              <a:gd name="connsiteY2" fmla="*/ 93591 h 8060799"/>
              <a:gd name="connsiteX3" fmla="*/ 5830713 w 8683056"/>
              <a:gd name="connsiteY3" fmla="*/ 95661 h 8060799"/>
              <a:gd name="connsiteX4" fmla="*/ 7408944 w 8683056"/>
              <a:gd name="connsiteY4" fmla="*/ 575854 h 8060799"/>
              <a:gd name="connsiteX5" fmla="*/ 8261405 w 8683056"/>
              <a:gd name="connsiteY5" fmla="*/ 3528555 h 8060799"/>
              <a:gd name="connsiteX6" fmla="*/ 8673202 w 8683056"/>
              <a:gd name="connsiteY6" fmla="*/ 5733835 h 8060799"/>
              <a:gd name="connsiteX7" fmla="*/ 7874200 w 8683056"/>
              <a:gd name="connsiteY7" fmla="*/ 6714959 h 8060799"/>
              <a:gd name="connsiteX8" fmla="*/ 6768967 w 8683056"/>
              <a:gd name="connsiteY8" fmla="*/ 7567817 h 8060799"/>
              <a:gd name="connsiteX9" fmla="*/ 5764730 w 8683056"/>
              <a:gd name="connsiteY9" fmla="*/ 8060798 h 8060799"/>
              <a:gd name="connsiteX10" fmla="*/ 5764696 w 8683056"/>
              <a:gd name="connsiteY10" fmla="*/ 8060799 h 8060799"/>
              <a:gd name="connsiteX11" fmla="*/ 5764662 w 8683056"/>
              <a:gd name="connsiteY11" fmla="*/ 8060798 h 8060799"/>
              <a:gd name="connsiteX12" fmla="*/ 0 w 8683056"/>
              <a:gd name="connsiteY12" fmla="*/ 8060798 h 8060799"/>
              <a:gd name="connsiteX13" fmla="*/ 0 w 8683056"/>
              <a:gd name="connsiteY13" fmla="*/ 93591 h 8060799"/>
              <a:gd name="connsiteX0" fmla="*/ 0 w 8683056"/>
              <a:gd name="connsiteY0" fmla="*/ 0 h 7967208"/>
              <a:gd name="connsiteX1" fmla="*/ 5764696 w 8683056"/>
              <a:gd name="connsiteY1" fmla="*/ 0 h 7967208"/>
              <a:gd name="connsiteX2" fmla="*/ 5830713 w 8683056"/>
              <a:gd name="connsiteY2" fmla="*/ 0 h 7967208"/>
              <a:gd name="connsiteX3" fmla="*/ 5830713 w 8683056"/>
              <a:gd name="connsiteY3" fmla="*/ 2070 h 7967208"/>
              <a:gd name="connsiteX4" fmla="*/ 7408944 w 8683056"/>
              <a:gd name="connsiteY4" fmla="*/ 482263 h 7967208"/>
              <a:gd name="connsiteX5" fmla="*/ 8261405 w 8683056"/>
              <a:gd name="connsiteY5" fmla="*/ 3434964 h 7967208"/>
              <a:gd name="connsiteX6" fmla="*/ 8673202 w 8683056"/>
              <a:gd name="connsiteY6" fmla="*/ 5640244 h 7967208"/>
              <a:gd name="connsiteX7" fmla="*/ 7874200 w 8683056"/>
              <a:gd name="connsiteY7" fmla="*/ 6621368 h 7967208"/>
              <a:gd name="connsiteX8" fmla="*/ 6768967 w 8683056"/>
              <a:gd name="connsiteY8" fmla="*/ 7474226 h 7967208"/>
              <a:gd name="connsiteX9" fmla="*/ 5764730 w 8683056"/>
              <a:gd name="connsiteY9" fmla="*/ 7967207 h 7967208"/>
              <a:gd name="connsiteX10" fmla="*/ 5764696 w 8683056"/>
              <a:gd name="connsiteY10" fmla="*/ 7967208 h 7967208"/>
              <a:gd name="connsiteX11" fmla="*/ 5764662 w 8683056"/>
              <a:gd name="connsiteY11" fmla="*/ 7967207 h 7967208"/>
              <a:gd name="connsiteX12" fmla="*/ 0 w 8683056"/>
              <a:gd name="connsiteY12" fmla="*/ 7967207 h 7967208"/>
              <a:gd name="connsiteX13" fmla="*/ 0 w 8683056"/>
              <a:gd name="connsiteY13" fmla="*/ 0 h 7967208"/>
              <a:gd name="connsiteX0" fmla="*/ 0 w 8681513"/>
              <a:gd name="connsiteY0" fmla="*/ 0 h 7967208"/>
              <a:gd name="connsiteX1" fmla="*/ 5764696 w 8681513"/>
              <a:gd name="connsiteY1" fmla="*/ 0 h 7967208"/>
              <a:gd name="connsiteX2" fmla="*/ 5830713 w 8681513"/>
              <a:gd name="connsiteY2" fmla="*/ 0 h 7967208"/>
              <a:gd name="connsiteX3" fmla="*/ 5830713 w 8681513"/>
              <a:gd name="connsiteY3" fmla="*/ 2070 h 7967208"/>
              <a:gd name="connsiteX4" fmla="*/ 7782228 w 8681513"/>
              <a:gd name="connsiteY4" fmla="*/ 482263 h 7967208"/>
              <a:gd name="connsiteX5" fmla="*/ 8261405 w 8681513"/>
              <a:gd name="connsiteY5" fmla="*/ 3434964 h 7967208"/>
              <a:gd name="connsiteX6" fmla="*/ 8673202 w 8681513"/>
              <a:gd name="connsiteY6" fmla="*/ 5640244 h 7967208"/>
              <a:gd name="connsiteX7" fmla="*/ 7874200 w 8681513"/>
              <a:gd name="connsiteY7" fmla="*/ 6621368 h 7967208"/>
              <a:gd name="connsiteX8" fmla="*/ 6768967 w 8681513"/>
              <a:gd name="connsiteY8" fmla="*/ 7474226 h 7967208"/>
              <a:gd name="connsiteX9" fmla="*/ 5764730 w 8681513"/>
              <a:gd name="connsiteY9" fmla="*/ 7967207 h 7967208"/>
              <a:gd name="connsiteX10" fmla="*/ 5764696 w 8681513"/>
              <a:gd name="connsiteY10" fmla="*/ 7967208 h 7967208"/>
              <a:gd name="connsiteX11" fmla="*/ 5764662 w 8681513"/>
              <a:gd name="connsiteY11" fmla="*/ 7967207 h 7967208"/>
              <a:gd name="connsiteX12" fmla="*/ 0 w 8681513"/>
              <a:gd name="connsiteY12" fmla="*/ 7967207 h 7967208"/>
              <a:gd name="connsiteX13" fmla="*/ 0 w 8681513"/>
              <a:gd name="connsiteY13" fmla="*/ 0 h 7967208"/>
              <a:gd name="connsiteX0" fmla="*/ 0 w 8681001"/>
              <a:gd name="connsiteY0" fmla="*/ 0 h 7967208"/>
              <a:gd name="connsiteX1" fmla="*/ 5764696 w 8681001"/>
              <a:gd name="connsiteY1" fmla="*/ 0 h 7967208"/>
              <a:gd name="connsiteX2" fmla="*/ 5830713 w 8681001"/>
              <a:gd name="connsiteY2" fmla="*/ 0 h 7967208"/>
              <a:gd name="connsiteX3" fmla="*/ 5830713 w 8681001"/>
              <a:gd name="connsiteY3" fmla="*/ 2070 h 7967208"/>
              <a:gd name="connsiteX4" fmla="*/ 7936692 w 8681001"/>
              <a:gd name="connsiteY4" fmla="*/ 579639 h 7967208"/>
              <a:gd name="connsiteX5" fmla="*/ 8261405 w 8681001"/>
              <a:gd name="connsiteY5" fmla="*/ 3434964 h 7967208"/>
              <a:gd name="connsiteX6" fmla="*/ 8673202 w 8681001"/>
              <a:gd name="connsiteY6" fmla="*/ 5640244 h 7967208"/>
              <a:gd name="connsiteX7" fmla="*/ 7874200 w 8681001"/>
              <a:gd name="connsiteY7" fmla="*/ 6621368 h 7967208"/>
              <a:gd name="connsiteX8" fmla="*/ 6768967 w 8681001"/>
              <a:gd name="connsiteY8" fmla="*/ 7474226 h 7967208"/>
              <a:gd name="connsiteX9" fmla="*/ 5764730 w 8681001"/>
              <a:gd name="connsiteY9" fmla="*/ 7967207 h 7967208"/>
              <a:gd name="connsiteX10" fmla="*/ 5764696 w 8681001"/>
              <a:gd name="connsiteY10" fmla="*/ 7967208 h 7967208"/>
              <a:gd name="connsiteX11" fmla="*/ 5764662 w 8681001"/>
              <a:gd name="connsiteY11" fmla="*/ 7967207 h 7967208"/>
              <a:gd name="connsiteX12" fmla="*/ 0 w 8681001"/>
              <a:gd name="connsiteY12" fmla="*/ 7967207 h 7967208"/>
              <a:gd name="connsiteX13" fmla="*/ 0 w 8681001"/>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5830713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5830713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1424"/>
              <a:gd name="connsiteY0" fmla="*/ 0 h 7967208"/>
              <a:gd name="connsiteX1" fmla="*/ 5764696 w 8681424"/>
              <a:gd name="connsiteY1" fmla="*/ 0 h 7967208"/>
              <a:gd name="connsiteX2" fmla="*/ 5830713 w 8681424"/>
              <a:gd name="connsiteY2" fmla="*/ 0 h 7967208"/>
              <a:gd name="connsiteX3" fmla="*/ 6500050 w 8681424"/>
              <a:gd name="connsiteY3" fmla="*/ 2070 h 7967208"/>
              <a:gd name="connsiteX4" fmla="*/ 7807975 w 8681424"/>
              <a:gd name="connsiteY4" fmla="*/ 836361 h 7967208"/>
              <a:gd name="connsiteX5" fmla="*/ 8261405 w 8681424"/>
              <a:gd name="connsiteY5" fmla="*/ 3434964 h 7967208"/>
              <a:gd name="connsiteX6" fmla="*/ 8673202 w 8681424"/>
              <a:gd name="connsiteY6" fmla="*/ 5640244 h 7967208"/>
              <a:gd name="connsiteX7" fmla="*/ 7874200 w 8681424"/>
              <a:gd name="connsiteY7" fmla="*/ 6621368 h 7967208"/>
              <a:gd name="connsiteX8" fmla="*/ 6768967 w 8681424"/>
              <a:gd name="connsiteY8" fmla="*/ 7474226 h 7967208"/>
              <a:gd name="connsiteX9" fmla="*/ 5764730 w 8681424"/>
              <a:gd name="connsiteY9" fmla="*/ 7967207 h 7967208"/>
              <a:gd name="connsiteX10" fmla="*/ 5764696 w 8681424"/>
              <a:gd name="connsiteY10" fmla="*/ 7967208 h 7967208"/>
              <a:gd name="connsiteX11" fmla="*/ 5764662 w 8681424"/>
              <a:gd name="connsiteY11" fmla="*/ 7967207 h 7967208"/>
              <a:gd name="connsiteX12" fmla="*/ 0 w 8681424"/>
              <a:gd name="connsiteY12" fmla="*/ 7967207 h 7967208"/>
              <a:gd name="connsiteX13" fmla="*/ 0 w 8681424"/>
              <a:gd name="connsiteY13" fmla="*/ 0 h 7967208"/>
              <a:gd name="connsiteX0" fmla="*/ 0 w 8681422"/>
              <a:gd name="connsiteY0" fmla="*/ 0 h 7967208"/>
              <a:gd name="connsiteX1" fmla="*/ 5764696 w 8681422"/>
              <a:gd name="connsiteY1" fmla="*/ 0 h 7967208"/>
              <a:gd name="connsiteX2" fmla="*/ 5830713 w 8681422"/>
              <a:gd name="connsiteY2" fmla="*/ 0 h 7967208"/>
              <a:gd name="connsiteX3" fmla="*/ 6500050 w 8681422"/>
              <a:gd name="connsiteY3" fmla="*/ 2070 h 7967208"/>
              <a:gd name="connsiteX4" fmla="*/ 7807975 w 8681422"/>
              <a:gd name="connsiteY4" fmla="*/ 836361 h 7967208"/>
              <a:gd name="connsiteX5" fmla="*/ 8261405 w 8681422"/>
              <a:gd name="connsiteY5" fmla="*/ 3434964 h 7967208"/>
              <a:gd name="connsiteX6" fmla="*/ 8673202 w 8681422"/>
              <a:gd name="connsiteY6" fmla="*/ 5640244 h 7967208"/>
              <a:gd name="connsiteX7" fmla="*/ 7874200 w 8681422"/>
              <a:gd name="connsiteY7" fmla="*/ 6621368 h 7967208"/>
              <a:gd name="connsiteX8" fmla="*/ 6768967 w 8681422"/>
              <a:gd name="connsiteY8" fmla="*/ 7474226 h 7967208"/>
              <a:gd name="connsiteX9" fmla="*/ 5764730 w 8681422"/>
              <a:gd name="connsiteY9" fmla="*/ 7967207 h 7967208"/>
              <a:gd name="connsiteX10" fmla="*/ 5764696 w 8681422"/>
              <a:gd name="connsiteY10" fmla="*/ 7967208 h 7967208"/>
              <a:gd name="connsiteX11" fmla="*/ 5764662 w 8681422"/>
              <a:gd name="connsiteY11" fmla="*/ 7967207 h 7967208"/>
              <a:gd name="connsiteX12" fmla="*/ 0 w 8681422"/>
              <a:gd name="connsiteY12" fmla="*/ 7967207 h 7967208"/>
              <a:gd name="connsiteX13" fmla="*/ 0 w 8681422"/>
              <a:gd name="connsiteY13" fmla="*/ 0 h 7967208"/>
              <a:gd name="connsiteX0" fmla="*/ 0 w 8680303"/>
              <a:gd name="connsiteY0" fmla="*/ 0 h 7967208"/>
              <a:gd name="connsiteX1" fmla="*/ 5764696 w 8680303"/>
              <a:gd name="connsiteY1" fmla="*/ 0 h 7967208"/>
              <a:gd name="connsiteX2" fmla="*/ 5830713 w 8680303"/>
              <a:gd name="connsiteY2" fmla="*/ 0 h 7967208"/>
              <a:gd name="connsiteX3" fmla="*/ 6500050 w 8680303"/>
              <a:gd name="connsiteY3" fmla="*/ 2070 h 7967208"/>
              <a:gd name="connsiteX4" fmla="*/ 8181259 w 8680303"/>
              <a:gd name="connsiteY4" fmla="*/ 818656 h 7967208"/>
              <a:gd name="connsiteX5" fmla="*/ 8261405 w 8680303"/>
              <a:gd name="connsiteY5" fmla="*/ 3434964 h 7967208"/>
              <a:gd name="connsiteX6" fmla="*/ 8673202 w 8680303"/>
              <a:gd name="connsiteY6" fmla="*/ 5640244 h 7967208"/>
              <a:gd name="connsiteX7" fmla="*/ 7874200 w 8680303"/>
              <a:gd name="connsiteY7" fmla="*/ 6621368 h 7967208"/>
              <a:gd name="connsiteX8" fmla="*/ 6768967 w 8680303"/>
              <a:gd name="connsiteY8" fmla="*/ 7474226 h 7967208"/>
              <a:gd name="connsiteX9" fmla="*/ 5764730 w 8680303"/>
              <a:gd name="connsiteY9" fmla="*/ 7967207 h 7967208"/>
              <a:gd name="connsiteX10" fmla="*/ 5764696 w 8680303"/>
              <a:gd name="connsiteY10" fmla="*/ 7967208 h 7967208"/>
              <a:gd name="connsiteX11" fmla="*/ 5764662 w 8680303"/>
              <a:gd name="connsiteY11" fmla="*/ 7967207 h 7967208"/>
              <a:gd name="connsiteX12" fmla="*/ 0 w 8680303"/>
              <a:gd name="connsiteY12" fmla="*/ 7967207 h 7967208"/>
              <a:gd name="connsiteX13" fmla="*/ 0 w 8680303"/>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50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500049 w 8680204"/>
              <a:gd name="connsiteY3" fmla="*/ 2070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7967208"/>
              <a:gd name="connsiteX1" fmla="*/ 5764696 w 8680204"/>
              <a:gd name="connsiteY1" fmla="*/ 0 h 7967208"/>
              <a:gd name="connsiteX2" fmla="*/ 5830713 w 8680204"/>
              <a:gd name="connsiteY2" fmla="*/ 0 h 7967208"/>
              <a:gd name="connsiteX3" fmla="*/ 6937693 w 8680204"/>
              <a:gd name="connsiteY3" fmla="*/ 179119 h 7967208"/>
              <a:gd name="connsiteX4" fmla="*/ 8219876 w 8680204"/>
              <a:gd name="connsiteY4" fmla="*/ 1128493 h 7967208"/>
              <a:gd name="connsiteX5" fmla="*/ 8261405 w 8680204"/>
              <a:gd name="connsiteY5" fmla="*/ 3434964 h 7967208"/>
              <a:gd name="connsiteX6" fmla="*/ 8673202 w 8680204"/>
              <a:gd name="connsiteY6" fmla="*/ 5640244 h 7967208"/>
              <a:gd name="connsiteX7" fmla="*/ 7874200 w 8680204"/>
              <a:gd name="connsiteY7" fmla="*/ 6621368 h 7967208"/>
              <a:gd name="connsiteX8" fmla="*/ 6768967 w 8680204"/>
              <a:gd name="connsiteY8" fmla="*/ 7474226 h 7967208"/>
              <a:gd name="connsiteX9" fmla="*/ 5764730 w 8680204"/>
              <a:gd name="connsiteY9" fmla="*/ 7967207 h 7967208"/>
              <a:gd name="connsiteX10" fmla="*/ 5764696 w 8680204"/>
              <a:gd name="connsiteY10" fmla="*/ 7967208 h 7967208"/>
              <a:gd name="connsiteX11" fmla="*/ 5764662 w 8680204"/>
              <a:gd name="connsiteY11" fmla="*/ 7967207 h 7967208"/>
              <a:gd name="connsiteX12" fmla="*/ 0 w 8680204"/>
              <a:gd name="connsiteY12" fmla="*/ 7967207 h 7967208"/>
              <a:gd name="connsiteX13" fmla="*/ 0 w 8680204"/>
              <a:gd name="connsiteY13" fmla="*/ 0 h 7967208"/>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764662 w 8680204"/>
              <a:gd name="connsiteY10" fmla="*/ 7967207 h 8066899"/>
              <a:gd name="connsiteX11" fmla="*/ 0 w 8680204"/>
              <a:gd name="connsiteY11" fmla="*/ 7967207 h 8066899"/>
              <a:gd name="connsiteX12" fmla="*/ 0 w 8680204"/>
              <a:gd name="connsiteY12" fmla="*/ 0 h 8066899"/>
              <a:gd name="connsiteX0" fmla="*/ 0 w 8680204"/>
              <a:gd name="connsiteY0" fmla="*/ 0 h 8066899"/>
              <a:gd name="connsiteX1" fmla="*/ 5764696 w 8680204"/>
              <a:gd name="connsiteY1" fmla="*/ 0 h 8066899"/>
              <a:gd name="connsiteX2" fmla="*/ 5830713 w 8680204"/>
              <a:gd name="connsiteY2" fmla="*/ 0 h 8066899"/>
              <a:gd name="connsiteX3" fmla="*/ 6937693 w 8680204"/>
              <a:gd name="connsiteY3" fmla="*/ 179119 h 8066899"/>
              <a:gd name="connsiteX4" fmla="*/ 8219876 w 8680204"/>
              <a:gd name="connsiteY4" fmla="*/ 1128493 h 8066899"/>
              <a:gd name="connsiteX5" fmla="*/ 8261405 w 8680204"/>
              <a:gd name="connsiteY5" fmla="*/ 3434964 h 8066899"/>
              <a:gd name="connsiteX6" fmla="*/ 8673202 w 8680204"/>
              <a:gd name="connsiteY6" fmla="*/ 5640244 h 8066899"/>
              <a:gd name="connsiteX7" fmla="*/ 7874200 w 8680204"/>
              <a:gd name="connsiteY7" fmla="*/ 6621368 h 8066899"/>
              <a:gd name="connsiteX8" fmla="*/ 5764730 w 8680204"/>
              <a:gd name="connsiteY8" fmla="*/ 7967207 h 8066899"/>
              <a:gd name="connsiteX9" fmla="*/ 5764696 w 8680204"/>
              <a:gd name="connsiteY9" fmla="*/ 7967208 h 8066899"/>
              <a:gd name="connsiteX10" fmla="*/ 5030966 w 8680204"/>
              <a:gd name="connsiteY10" fmla="*/ 7958356 h 8066899"/>
              <a:gd name="connsiteX11" fmla="*/ 0 w 8680204"/>
              <a:gd name="connsiteY11" fmla="*/ 7967207 h 8066899"/>
              <a:gd name="connsiteX12" fmla="*/ 0 w 8680204"/>
              <a:gd name="connsiteY12" fmla="*/ 0 h 8066899"/>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5764730 w 8680204"/>
              <a:gd name="connsiteY8" fmla="*/ 7967207 h 8383274"/>
              <a:gd name="connsiteX9" fmla="*/ 5764696 w 8680204"/>
              <a:gd name="connsiteY9" fmla="*/ 7967208 h 8383274"/>
              <a:gd name="connsiteX10" fmla="*/ 4786401 w 8680204"/>
              <a:gd name="connsiteY10" fmla="*/ 8383274 h 8383274"/>
              <a:gd name="connsiteX11" fmla="*/ 0 w 8680204"/>
              <a:gd name="connsiteY11" fmla="*/ 7967207 h 8383274"/>
              <a:gd name="connsiteX12" fmla="*/ 0 w 8680204"/>
              <a:gd name="connsiteY12" fmla="*/ 0 h 8383274"/>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5764730 w 8680204"/>
              <a:gd name="connsiteY8" fmla="*/ 7967207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8668"/>
              <a:gd name="connsiteX1" fmla="*/ 5764696 w 8680204"/>
              <a:gd name="connsiteY1" fmla="*/ 0 h 8388668"/>
              <a:gd name="connsiteX2" fmla="*/ 5830713 w 8680204"/>
              <a:gd name="connsiteY2" fmla="*/ 0 h 8388668"/>
              <a:gd name="connsiteX3" fmla="*/ 6937693 w 8680204"/>
              <a:gd name="connsiteY3" fmla="*/ 179119 h 8388668"/>
              <a:gd name="connsiteX4" fmla="*/ 8219876 w 8680204"/>
              <a:gd name="connsiteY4" fmla="*/ 1128493 h 8388668"/>
              <a:gd name="connsiteX5" fmla="*/ 8261405 w 8680204"/>
              <a:gd name="connsiteY5" fmla="*/ 3434964 h 8388668"/>
              <a:gd name="connsiteX6" fmla="*/ 8673202 w 8680204"/>
              <a:gd name="connsiteY6" fmla="*/ 5640244 h 8388668"/>
              <a:gd name="connsiteX7" fmla="*/ 7874200 w 8680204"/>
              <a:gd name="connsiteY7" fmla="*/ 6621368 h 8388668"/>
              <a:gd name="connsiteX8" fmla="*/ 6485556 w 8680204"/>
              <a:gd name="connsiteY8" fmla="*/ 7958356 h 8388668"/>
              <a:gd name="connsiteX9" fmla="*/ 6421160 w 8680204"/>
              <a:gd name="connsiteY9" fmla="*/ 8215077 h 8388668"/>
              <a:gd name="connsiteX10" fmla="*/ 4786401 w 8680204"/>
              <a:gd name="connsiteY10" fmla="*/ 8383274 h 8388668"/>
              <a:gd name="connsiteX11" fmla="*/ 0 w 8680204"/>
              <a:gd name="connsiteY11" fmla="*/ 7967207 h 8388668"/>
              <a:gd name="connsiteX12" fmla="*/ 0 w 8680204"/>
              <a:gd name="connsiteY12" fmla="*/ 0 h 8388668"/>
              <a:gd name="connsiteX0" fmla="*/ 0 w 8680204"/>
              <a:gd name="connsiteY0" fmla="*/ 0 h 8383274"/>
              <a:gd name="connsiteX1" fmla="*/ 5764696 w 8680204"/>
              <a:gd name="connsiteY1" fmla="*/ 0 h 8383274"/>
              <a:gd name="connsiteX2" fmla="*/ 5830713 w 8680204"/>
              <a:gd name="connsiteY2" fmla="*/ 0 h 8383274"/>
              <a:gd name="connsiteX3" fmla="*/ 6937693 w 8680204"/>
              <a:gd name="connsiteY3" fmla="*/ 179119 h 8383274"/>
              <a:gd name="connsiteX4" fmla="*/ 8219876 w 8680204"/>
              <a:gd name="connsiteY4" fmla="*/ 1128493 h 8383274"/>
              <a:gd name="connsiteX5" fmla="*/ 8261405 w 8680204"/>
              <a:gd name="connsiteY5" fmla="*/ 3434964 h 8383274"/>
              <a:gd name="connsiteX6" fmla="*/ 8673202 w 8680204"/>
              <a:gd name="connsiteY6" fmla="*/ 5640244 h 8383274"/>
              <a:gd name="connsiteX7" fmla="*/ 7874200 w 8680204"/>
              <a:gd name="connsiteY7" fmla="*/ 6621368 h 8383274"/>
              <a:gd name="connsiteX8" fmla="*/ 6485556 w 8680204"/>
              <a:gd name="connsiteY8" fmla="*/ 7958356 h 8383274"/>
              <a:gd name="connsiteX9" fmla="*/ 4786401 w 8680204"/>
              <a:gd name="connsiteY9" fmla="*/ 8383274 h 8383274"/>
              <a:gd name="connsiteX10" fmla="*/ 0 w 8680204"/>
              <a:gd name="connsiteY10" fmla="*/ 7967207 h 8383274"/>
              <a:gd name="connsiteX11" fmla="*/ 0 w 8680204"/>
              <a:gd name="connsiteY11" fmla="*/ 0 h 8383274"/>
              <a:gd name="connsiteX0" fmla="*/ 0 w 8680204"/>
              <a:gd name="connsiteY0" fmla="*/ 0 h 8165873"/>
              <a:gd name="connsiteX1" fmla="*/ 5764696 w 8680204"/>
              <a:gd name="connsiteY1" fmla="*/ 0 h 8165873"/>
              <a:gd name="connsiteX2" fmla="*/ 5830713 w 8680204"/>
              <a:gd name="connsiteY2" fmla="*/ 0 h 8165873"/>
              <a:gd name="connsiteX3" fmla="*/ 6937693 w 8680204"/>
              <a:gd name="connsiteY3" fmla="*/ 179119 h 8165873"/>
              <a:gd name="connsiteX4" fmla="*/ 8219876 w 8680204"/>
              <a:gd name="connsiteY4" fmla="*/ 1128493 h 8165873"/>
              <a:gd name="connsiteX5" fmla="*/ 8261405 w 8680204"/>
              <a:gd name="connsiteY5" fmla="*/ 3434964 h 8165873"/>
              <a:gd name="connsiteX6" fmla="*/ 8673202 w 8680204"/>
              <a:gd name="connsiteY6" fmla="*/ 5640244 h 8165873"/>
              <a:gd name="connsiteX7" fmla="*/ 7874200 w 8680204"/>
              <a:gd name="connsiteY7" fmla="*/ 6621368 h 8165873"/>
              <a:gd name="connsiteX8" fmla="*/ 6485556 w 8680204"/>
              <a:gd name="connsiteY8" fmla="*/ 7958356 h 8165873"/>
              <a:gd name="connsiteX9" fmla="*/ 4773528 w 8680204"/>
              <a:gd name="connsiteY9" fmla="*/ 8161963 h 8165873"/>
              <a:gd name="connsiteX10" fmla="*/ 0 w 8680204"/>
              <a:gd name="connsiteY10" fmla="*/ 7967207 h 8165873"/>
              <a:gd name="connsiteX11" fmla="*/ 0 w 8680204"/>
              <a:gd name="connsiteY11" fmla="*/ 0 h 8165873"/>
              <a:gd name="connsiteX0" fmla="*/ 0 w 8680204"/>
              <a:gd name="connsiteY0" fmla="*/ 0 h 8168221"/>
              <a:gd name="connsiteX1" fmla="*/ 5764696 w 8680204"/>
              <a:gd name="connsiteY1" fmla="*/ 0 h 8168221"/>
              <a:gd name="connsiteX2" fmla="*/ 5830713 w 8680204"/>
              <a:gd name="connsiteY2" fmla="*/ 0 h 8168221"/>
              <a:gd name="connsiteX3" fmla="*/ 6937693 w 8680204"/>
              <a:gd name="connsiteY3" fmla="*/ 179119 h 8168221"/>
              <a:gd name="connsiteX4" fmla="*/ 8219876 w 8680204"/>
              <a:gd name="connsiteY4" fmla="*/ 1128493 h 8168221"/>
              <a:gd name="connsiteX5" fmla="*/ 8261405 w 8680204"/>
              <a:gd name="connsiteY5" fmla="*/ 3434964 h 8168221"/>
              <a:gd name="connsiteX6" fmla="*/ 8673202 w 8680204"/>
              <a:gd name="connsiteY6" fmla="*/ 5640244 h 8168221"/>
              <a:gd name="connsiteX7" fmla="*/ 7874200 w 8680204"/>
              <a:gd name="connsiteY7" fmla="*/ 6621368 h 8168221"/>
              <a:gd name="connsiteX8" fmla="*/ 6524172 w 8680204"/>
              <a:gd name="connsiteY8" fmla="*/ 7781308 h 8168221"/>
              <a:gd name="connsiteX9" fmla="*/ 4773528 w 8680204"/>
              <a:gd name="connsiteY9" fmla="*/ 8161963 h 8168221"/>
              <a:gd name="connsiteX10" fmla="*/ 0 w 8680204"/>
              <a:gd name="connsiteY10" fmla="*/ 7967207 h 8168221"/>
              <a:gd name="connsiteX11" fmla="*/ 0 w 8680204"/>
              <a:gd name="connsiteY11" fmla="*/ 0 h 8168221"/>
              <a:gd name="connsiteX0" fmla="*/ 0 w 8677238"/>
              <a:gd name="connsiteY0" fmla="*/ 0 h 8168221"/>
              <a:gd name="connsiteX1" fmla="*/ 5764696 w 8677238"/>
              <a:gd name="connsiteY1" fmla="*/ 0 h 8168221"/>
              <a:gd name="connsiteX2" fmla="*/ 5830713 w 8677238"/>
              <a:gd name="connsiteY2" fmla="*/ 0 h 8168221"/>
              <a:gd name="connsiteX3" fmla="*/ 6937693 w 8677238"/>
              <a:gd name="connsiteY3" fmla="*/ 179119 h 8168221"/>
              <a:gd name="connsiteX4" fmla="*/ 8219876 w 8677238"/>
              <a:gd name="connsiteY4" fmla="*/ 1128493 h 8168221"/>
              <a:gd name="connsiteX5" fmla="*/ 8261405 w 8677238"/>
              <a:gd name="connsiteY5" fmla="*/ 3434964 h 8168221"/>
              <a:gd name="connsiteX6" fmla="*/ 8673202 w 8677238"/>
              <a:gd name="connsiteY6" fmla="*/ 5640244 h 8168221"/>
              <a:gd name="connsiteX7" fmla="*/ 7977175 w 8677238"/>
              <a:gd name="connsiteY7" fmla="*/ 6780713 h 8168221"/>
              <a:gd name="connsiteX8" fmla="*/ 6524172 w 8677238"/>
              <a:gd name="connsiteY8" fmla="*/ 7781308 h 8168221"/>
              <a:gd name="connsiteX9" fmla="*/ 4773528 w 8677238"/>
              <a:gd name="connsiteY9" fmla="*/ 8161963 h 8168221"/>
              <a:gd name="connsiteX10" fmla="*/ 0 w 8677238"/>
              <a:gd name="connsiteY10" fmla="*/ 7967207 h 8168221"/>
              <a:gd name="connsiteX11" fmla="*/ 0 w 8677238"/>
              <a:gd name="connsiteY11" fmla="*/ 0 h 8168221"/>
              <a:gd name="connsiteX0" fmla="*/ 0 w 8677240"/>
              <a:gd name="connsiteY0" fmla="*/ 0 h 8168221"/>
              <a:gd name="connsiteX1" fmla="*/ 5764696 w 8677240"/>
              <a:gd name="connsiteY1" fmla="*/ 0 h 8168221"/>
              <a:gd name="connsiteX2" fmla="*/ 5830713 w 8677240"/>
              <a:gd name="connsiteY2" fmla="*/ 0 h 8168221"/>
              <a:gd name="connsiteX3" fmla="*/ 6937693 w 8677240"/>
              <a:gd name="connsiteY3" fmla="*/ 179119 h 8168221"/>
              <a:gd name="connsiteX4" fmla="*/ 8219876 w 8677240"/>
              <a:gd name="connsiteY4" fmla="*/ 1128493 h 8168221"/>
              <a:gd name="connsiteX5" fmla="*/ 8261405 w 8677240"/>
              <a:gd name="connsiteY5" fmla="*/ 3434964 h 8168221"/>
              <a:gd name="connsiteX6" fmla="*/ 8673202 w 8677240"/>
              <a:gd name="connsiteY6" fmla="*/ 5640244 h 8168221"/>
              <a:gd name="connsiteX7" fmla="*/ 7977175 w 8677240"/>
              <a:gd name="connsiteY7" fmla="*/ 6780713 h 8168221"/>
              <a:gd name="connsiteX8" fmla="*/ 6524172 w 8677240"/>
              <a:gd name="connsiteY8" fmla="*/ 7781308 h 8168221"/>
              <a:gd name="connsiteX9" fmla="*/ 4773528 w 8677240"/>
              <a:gd name="connsiteY9" fmla="*/ 8161963 h 8168221"/>
              <a:gd name="connsiteX10" fmla="*/ 0 w 8677240"/>
              <a:gd name="connsiteY10" fmla="*/ 7967207 h 8168221"/>
              <a:gd name="connsiteX11" fmla="*/ 0 w 8677240"/>
              <a:gd name="connsiteY11" fmla="*/ 0 h 8168221"/>
              <a:gd name="connsiteX0" fmla="*/ 0 w 8685185"/>
              <a:gd name="connsiteY0" fmla="*/ 0 h 8168221"/>
              <a:gd name="connsiteX1" fmla="*/ 5764696 w 8685185"/>
              <a:gd name="connsiteY1" fmla="*/ 0 h 8168221"/>
              <a:gd name="connsiteX2" fmla="*/ 5830713 w 8685185"/>
              <a:gd name="connsiteY2" fmla="*/ 0 h 8168221"/>
              <a:gd name="connsiteX3" fmla="*/ 6937693 w 8685185"/>
              <a:gd name="connsiteY3" fmla="*/ 179119 h 8168221"/>
              <a:gd name="connsiteX4" fmla="*/ 8219876 w 8685185"/>
              <a:gd name="connsiteY4" fmla="*/ 1128493 h 8168221"/>
              <a:gd name="connsiteX5" fmla="*/ 8261405 w 8685185"/>
              <a:gd name="connsiteY5" fmla="*/ 3434964 h 8168221"/>
              <a:gd name="connsiteX6" fmla="*/ 8673202 w 8685185"/>
              <a:gd name="connsiteY6" fmla="*/ 5640244 h 8168221"/>
              <a:gd name="connsiteX7" fmla="*/ 7732609 w 8685185"/>
              <a:gd name="connsiteY7" fmla="*/ 7081697 h 8168221"/>
              <a:gd name="connsiteX8" fmla="*/ 6524172 w 8685185"/>
              <a:gd name="connsiteY8" fmla="*/ 7781308 h 8168221"/>
              <a:gd name="connsiteX9" fmla="*/ 4773528 w 8685185"/>
              <a:gd name="connsiteY9" fmla="*/ 8161963 h 8168221"/>
              <a:gd name="connsiteX10" fmla="*/ 0 w 8685185"/>
              <a:gd name="connsiteY10" fmla="*/ 7967207 h 8168221"/>
              <a:gd name="connsiteX11" fmla="*/ 0 w 8685185"/>
              <a:gd name="connsiteY11" fmla="*/ 0 h 8168221"/>
              <a:gd name="connsiteX0" fmla="*/ 0 w 8686003"/>
              <a:gd name="connsiteY0" fmla="*/ 0 h 8168221"/>
              <a:gd name="connsiteX1" fmla="*/ 5764696 w 8686003"/>
              <a:gd name="connsiteY1" fmla="*/ 0 h 8168221"/>
              <a:gd name="connsiteX2" fmla="*/ 5830713 w 8686003"/>
              <a:gd name="connsiteY2" fmla="*/ 0 h 8168221"/>
              <a:gd name="connsiteX3" fmla="*/ 6937693 w 8686003"/>
              <a:gd name="connsiteY3" fmla="*/ 179119 h 8168221"/>
              <a:gd name="connsiteX4" fmla="*/ 8025445 w 8686003"/>
              <a:gd name="connsiteY4" fmla="*/ 1145208 h 8168221"/>
              <a:gd name="connsiteX5" fmla="*/ 8261405 w 8686003"/>
              <a:gd name="connsiteY5" fmla="*/ 3434964 h 8168221"/>
              <a:gd name="connsiteX6" fmla="*/ 8673202 w 8686003"/>
              <a:gd name="connsiteY6" fmla="*/ 5640244 h 8168221"/>
              <a:gd name="connsiteX7" fmla="*/ 7732609 w 8686003"/>
              <a:gd name="connsiteY7" fmla="*/ 7081697 h 8168221"/>
              <a:gd name="connsiteX8" fmla="*/ 6524172 w 8686003"/>
              <a:gd name="connsiteY8" fmla="*/ 7781308 h 8168221"/>
              <a:gd name="connsiteX9" fmla="*/ 4773528 w 8686003"/>
              <a:gd name="connsiteY9" fmla="*/ 8161963 h 8168221"/>
              <a:gd name="connsiteX10" fmla="*/ 0 w 8686003"/>
              <a:gd name="connsiteY10" fmla="*/ 7967207 h 8168221"/>
              <a:gd name="connsiteX11" fmla="*/ 0 w 8686003"/>
              <a:gd name="connsiteY11" fmla="*/ 0 h 8168221"/>
              <a:gd name="connsiteX0" fmla="*/ 0 w 8877078"/>
              <a:gd name="connsiteY0" fmla="*/ 0 h 8168221"/>
              <a:gd name="connsiteX1" fmla="*/ 5764696 w 8877078"/>
              <a:gd name="connsiteY1" fmla="*/ 0 h 8168221"/>
              <a:gd name="connsiteX2" fmla="*/ 5830713 w 8877078"/>
              <a:gd name="connsiteY2" fmla="*/ 0 h 8168221"/>
              <a:gd name="connsiteX3" fmla="*/ 6937693 w 8877078"/>
              <a:gd name="connsiteY3" fmla="*/ 179119 h 8168221"/>
              <a:gd name="connsiteX4" fmla="*/ 8025445 w 8877078"/>
              <a:gd name="connsiteY4" fmla="*/ 1145208 h 8168221"/>
              <a:gd name="connsiteX5" fmla="*/ 8261405 w 8877078"/>
              <a:gd name="connsiteY5" fmla="*/ 3434964 h 8168221"/>
              <a:gd name="connsiteX6" fmla="*/ 8867633 w 8877078"/>
              <a:gd name="connsiteY6" fmla="*/ 5673674 h 8168221"/>
              <a:gd name="connsiteX7" fmla="*/ 7732609 w 8877078"/>
              <a:gd name="connsiteY7" fmla="*/ 7081697 h 8168221"/>
              <a:gd name="connsiteX8" fmla="*/ 6524172 w 8877078"/>
              <a:gd name="connsiteY8" fmla="*/ 7781308 h 8168221"/>
              <a:gd name="connsiteX9" fmla="*/ 4773528 w 8877078"/>
              <a:gd name="connsiteY9" fmla="*/ 8161963 h 8168221"/>
              <a:gd name="connsiteX10" fmla="*/ 0 w 8877078"/>
              <a:gd name="connsiteY10" fmla="*/ 7967207 h 8168221"/>
              <a:gd name="connsiteX11" fmla="*/ 0 w 8877078"/>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 name="connsiteX0" fmla="*/ 0 w 8877463"/>
              <a:gd name="connsiteY0" fmla="*/ 0 h 8168221"/>
              <a:gd name="connsiteX1" fmla="*/ 5764696 w 8877463"/>
              <a:gd name="connsiteY1" fmla="*/ 0 h 8168221"/>
              <a:gd name="connsiteX2" fmla="*/ 5830713 w 8877463"/>
              <a:gd name="connsiteY2" fmla="*/ 0 h 8168221"/>
              <a:gd name="connsiteX3" fmla="*/ 6937693 w 8877463"/>
              <a:gd name="connsiteY3" fmla="*/ 179119 h 8168221"/>
              <a:gd name="connsiteX4" fmla="*/ 8025445 w 8877463"/>
              <a:gd name="connsiteY4" fmla="*/ 1145208 h 8168221"/>
              <a:gd name="connsiteX5" fmla="*/ 8261405 w 8877463"/>
              <a:gd name="connsiteY5" fmla="*/ 3434964 h 8168221"/>
              <a:gd name="connsiteX6" fmla="*/ 8867633 w 8877463"/>
              <a:gd name="connsiteY6" fmla="*/ 5673674 h 8168221"/>
              <a:gd name="connsiteX7" fmla="*/ 7720458 w 8877463"/>
              <a:gd name="connsiteY7" fmla="*/ 7140198 h 8168221"/>
              <a:gd name="connsiteX8" fmla="*/ 6524172 w 8877463"/>
              <a:gd name="connsiteY8" fmla="*/ 7781308 h 8168221"/>
              <a:gd name="connsiteX9" fmla="*/ 4773528 w 8877463"/>
              <a:gd name="connsiteY9" fmla="*/ 8161963 h 8168221"/>
              <a:gd name="connsiteX10" fmla="*/ 0 w 8877463"/>
              <a:gd name="connsiteY10" fmla="*/ 7967207 h 8168221"/>
              <a:gd name="connsiteX11" fmla="*/ 0 w 8877463"/>
              <a:gd name="connsiteY11" fmla="*/ 0 h 8168221"/>
              <a:gd name="connsiteX0" fmla="*/ 0 w 8877160"/>
              <a:gd name="connsiteY0" fmla="*/ 0 h 8168221"/>
              <a:gd name="connsiteX1" fmla="*/ 5764696 w 8877160"/>
              <a:gd name="connsiteY1" fmla="*/ 0 h 8168221"/>
              <a:gd name="connsiteX2" fmla="*/ 5830713 w 8877160"/>
              <a:gd name="connsiteY2" fmla="*/ 0 h 8168221"/>
              <a:gd name="connsiteX3" fmla="*/ 6937693 w 8877160"/>
              <a:gd name="connsiteY3" fmla="*/ 179119 h 8168221"/>
              <a:gd name="connsiteX4" fmla="*/ 8146964 w 8877160"/>
              <a:gd name="connsiteY4" fmla="*/ 1245496 h 8168221"/>
              <a:gd name="connsiteX5" fmla="*/ 8261405 w 8877160"/>
              <a:gd name="connsiteY5" fmla="*/ 3434964 h 8168221"/>
              <a:gd name="connsiteX6" fmla="*/ 8867633 w 8877160"/>
              <a:gd name="connsiteY6" fmla="*/ 5673674 h 8168221"/>
              <a:gd name="connsiteX7" fmla="*/ 7720458 w 8877160"/>
              <a:gd name="connsiteY7" fmla="*/ 7140198 h 8168221"/>
              <a:gd name="connsiteX8" fmla="*/ 6524172 w 8877160"/>
              <a:gd name="connsiteY8" fmla="*/ 7781308 h 8168221"/>
              <a:gd name="connsiteX9" fmla="*/ 4773528 w 8877160"/>
              <a:gd name="connsiteY9" fmla="*/ 8161963 h 8168221"/>
              <a:gd name="connsiteX10" fmla="*/ 0 w 8877160"/>
              <a:gd name="connsiteY10" fmla="*/ 7967207 h 8168221"/>
              <a:gd name="connsiteX11" fmla="*/ 0 w 8877160"/>
              <a:gd name="connsiteY11" fmla="*/ 0 h 8168221"/>
              <a:gd name="connsiteX0" fmla="*/ 0 w 8879596"/>
              <a:gd name="connsiteY0" fmla="*/ 0 h 8168221"/>
              <a:gd name="connsiteX1" fmla="*/ 5764696 w 8879596"/>
              <a:gd name="connsiteY1" fmla="*/ 0 h 8168221"/>
              <a:gd name="connsiteX2" fmla="*/ 5830713 w 8879596"/>
              <a:gd name="connsiteY2" fmla="*/ 0 h 8168221"/>
              <a:gd name="connsiteX3" fmla="*/ 6937693 w 8879596"/>
              <a:gd name="connsiteY3" fmla="*/ 179119 h 8168221"/>
              <a:gd name="connsiteX4" fmla="*/ 8146964 w 8879596"/>
              <a:gd name="connsiteY4" fmla="*/ 1245496 h 8168221"/>
              <a:gd name="connsiteX5" fmla="*/ 8310014 w 8879596"/>
              <a:gd name="connsiteY5" fmla="*/ 3434965 h 8168221"/>
              <a:gd name="connsiteX6" fmla="*/ 8867633 w 8879596"/>
              <a:gd name="connsiteY6" fmla="*/ 5673674 h 8168221"/>
              <a:gd name="connsiteX7" fmla="*/ 7720458 w 8879596"/>
              <a:gd name="connsiteY7" fmla="*/ 7140198 h 8168221"/>
              <a:gd name="connsiteX8" fmla="*/ 6524172 w 8879596"/>
              <a:gd name="connsiteY8" fmla="*/ 7781308 h 8168221"/>
              <a:gd name="connsiteX9" fmla="*/ 4773528 w 8879596"/>
              <a:gd name="connsiteY9" fmla="*/ 8161963 h 8168221"/>
              <a:gd name="connsiteX10" fmla="*/ 0 w 8879596"/>
              <a:gd name="connsiteY10" fmla="*/ 7967207 h 8168221"/>
              <a:gd name="connsiteX11" fmla="*/ 0 w 8879596"/>
              <a:gd name="connsiteY11" fmla="*/ 0 h 8168221"/>
              <a:gd name="connsiteX0" fmla="*/ 0 w 8878757"/>
              <a:gd name="connsiteY0" fmla="*/ 0 h 8168221"/>
              <a:gd name="connsiteX1" fmla="*/ 5764696 w 8878757"/>
              <a:gd name="connsiteY1" fmla="*/ 0 h 8168221"/>
              <a:gd name="connsiteX2" fmla="*/ 5830713 w 8878757"/>
              <a:gd name="connsiteY2" fmla="*/ 0 h 8168221"/>
              <a:gd name="connsiteX3" fmla="*/ 6937693 w 8878757"/>
              <a:gd name="connsiteY3" fmla="*/ 179119 h 8168221"/>
              <a:gd name="connsiteX4" fmla="*/ 8146964 w 8878757"/>
              <a:gd name="connsiteY4" fmla="*/ 1245496 h 8168221"/>
              <a:gd name="connsiteX5" fmla="*/ 8310014 w 8878757"/>
              <a:gd name="connsiteY5" fmla="*/ 3434965 h 8168221"/>
              <a:gd name="connsiteX6" fmla="*/ 8867633 w 8878757"/>
              <a:gd name="connsiteY6" fmla="*/ 5673674 h 8168221"/>
              <a:gd name="connsiteX7" fmla="*/ 7744764 w 8878757"/>
              <a:gd name="connsiteY7" fmla="*/ 7039910 h 8168221"/>
              <a:gd name="connsiteX8" fmla="*/ 6524172 w 8878757"/>
              <a:gd name="connsiteY8" fmla="*/ 7781308 h 8168221"/>
              <a:gd name="connsiteX9" fmla="*/ 4773528 w 8878757"/>
              <a:gd name="connsiteY9" fmla="*/ 8161963 h 8168221"/>
              <a:gd name="connsiteX10" fmla="*/ 0 w 8878757"/>
              <a:gd name="connsiteY10" fmla="*/ 7967207 h 8168221"/>
              <a:gd name="connsiteX11" fmla="*/ 0 w 8878757"/>
              <a:gd name="connsiteY11" fmla="*/ 0 h 816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8757" h="8168221">
                <a:moveTo>
                  <a:pt x="0" y="0"/>
                </a:moveTo>
                <a:lnTo>
                  <a:pt x="5764696" y="0"/>
                </a:lnTo>
                <a:lnTo>
                  <a:pt x="5830713" y="0"/>
                </a:lnTo>
                <a:cubicBezTo>
                  <a:pt x="6026213" y="29853"/>
                  <a:pt x="6551651" y="-28464"/>
                  <a:pt x="6937693" y="179119"/>
                </a:cubicBezTo>
                <a:cubicBezTo>
                  <a:pt x="7323735" y="386702"/>
                  <a:pt x="7918244" y="702855"/>
                  <a:pt x="8146964" y="1245496"/>
                </a:cubicBezTo>
                <a:cubicBezTo>
                  <a:pt x="8375684" y="1788137"/>
                  <a:pt x="8189903" y="2696936"/>
                  <a:pt x="8310014" y="3434965"/>
                </a:cubicBezTo>
                <a:cubicBezTo>
                  <a:pt x="8430125" y="4172994"/>
                  <a:pt x="8961841" y="5072850"/>
                  <a:pt x="8867633" y="5673674"/>
                </a:cubicBezTo>
                <a:cubicBezTo>
                  <a:pt x="8773425" y="6274498"/>
                  <a:pt x="8390534" y="6630137"/>
                  <a:pt x="7744764" y="7039910"/>
                </a:cubicBezTo>
                <a:cubicBezTo>
                  <a:pt x="7098994" y="7449683"/>
                  <a:pt x="7019378" y="7594299"/>
                  <a:pt x="6524172" y="7781308"/>
                </a:cubicBezTo>
                <a:cubicBezTo>
                  <a:pt x="6028966" y="7968317"/>
                  <a:pt x="5860890" y="8130980"/>
                  <a:pt x="4773528" y="8161963"/>
                </a:cubicBezTo>
                <a:cubicBezTo>
                  <a:pt x="3686166" y="8192946"/>
                  <a:pt x="1595467" y="8105896"/>
                  <a:pt x="0" y="7967207"/>
                </a:cubicBezTo>
                <a:lnTo>
                  <a:pt x="0" y="0"/>
                </a:lnTo>
                <a:close/>
              </a:path>
            </a:pathLst>
          </a:custGeom>
          <a:noFill/>
          <a:ln w="6350">
            <a:solidFill>
              <a:srgbClr val="6B6B6B">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Picture Placeholder 22"/>
          <p:cNvSpPr>
            <a:spLocks noGrp="1"/>
          </p:cNvSpPr>
          <p:nvPr>
            <p:ph type="pic" sz="quarter" idx="19"/>
          </p:nvPr>
        </p:nvSpPr>
        <p:spPr>
          <a:xfrm>
            <a:off x="-294645" y="-166976"/>
            <a:ext cx="5365084" cy="7336725"/>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5084" h="7336725">
                <a:moveTo>
                  <a:pt x="0" y="0"/>
                </a:moveTo>
                <a:lnTo>
                  <a:pt x="3561016" y="0"/>
                </a:lnTo>
                <a:lnTo>
                  <a:pt x="3601796" y="0"/>
                </a:lnTo>
                <a:cubicBezTo>
                  <a:pt x="3722562" y="26814"/>
                  <a:pt x="3944217" y="-16001"/>
                  <a:pt x="4285609" y="160885"/>
                </a:cubicBezTo>
                <a:cubicBezTo>
                  <a:pt x="4627002" y="337772"/>
                  <a:pt x="4941367" y="526214"/>
                  <a:pt x="5077650" y="1013617"/>
                </a:cubicBezTo>
                <a:cubicBezTo>
                  <a:pt x="5213932" y="1501019"/>
                  <a:pt x="5056632" y="2409886"/>
                  <a:pt x="5103303" y="3085297"/>
                </a:cubicBezTo>
                <a:cubicBezTo>
                  <a:pt x="5149975" y="3760709"/>
                  <a:pt x="5412124" y="4520169"/>
                  <a:pt x="5357682" y="5066087"/>
                </a:cubicBezTo>
                <a:cubicBezTo>
                  <a:pt x="5303240" y="5612006"/>
                  <a:pt x="5101272" y="6064141"/>
                  <a:pt x="4776651" y="6360806"/>
                </a:cubicBezTo>
                <a:cubicBezTo>
                  <a:pt x="4452031" y="6657470"/>
                  <a:pt x="4334817" y="6827482"/>
                  <a:pt x="4030165" y="6989199"/>
                </a:cubicBezTo>
                <a:cubicBezTo>
                  <a:pt x="3725514" y="7150915"/>
                  <a:pt x="3620437" y="7303275"/>
                  <a:pt x="2948743" y="7331104"/>
                </a:cubicBezTo>
                <a:cubicBezTo>
                  <a:pt x="2277049" y="7358933"/>
                  <a:pt x="985565" y="7280745"/>
                  <a:pt x="0" y="7156174"/>
                </a:cubicBezTo>
                <a:close/>
              </a:path>
            </a:pathLst>
          </a:custGeom>
          <a:ln w="19050">
            <a:solidFill>
              <a:schemeClr val="tx1"/>
            </a:solidFill>
          </a:ln>
        </p:spPr>
        <p:txBody>
          <a:bodyPr wrap="square">
            <a:noAutofit/>
          </a:bodyPr>
          <a:lstStyle/>
          <a:p>
            <a:endParaRPr lang="en-GB"/>
          </a:p>
        </p:txBody>
      </p:sp>
      <p:sp>
        <p:nvSpPr>
          <p:cNvPr id="11" name="Title 10"/>
          <p:cNvSpPr>
            <a:spLocks noGrp="1"/>
          </p:cNvSpPr>
          <p:nvPr>
            <p:ph type="title"/>
          </p:nvPr>
        </p:nvSpPr>
        <p:spPr>
          <a:xfrm>
            <a:off x="5431637" y="609600"/>
            <a:ext cx="6193170" cy="1320800"/>
          </a:xfrm>
        </p:spPr>
        <p:txBody>
          <a:bodyPr>
            <a:noAutofit/>
          </a:bodyPr>
          <a:lstStyle/>
          <a:p>
            <a:r>
              <a:rPr lang="en-US"/>
              <a:t>Click to edit Master title style</a:t>
            </a:r>
            <a:endParaRPr lang="en-GB"/>
          </a:p>
        </p:txBody>
      </p:sp>
      <p:sp>
        <p:nvSpPr>
          <p:cNvPr id="13" name="Footer Placeholder 12"/>
          <p:cNvSpPr>
            <a:spLocks noGrp="1"/>
          </p:cNvSpPr>
          <p:nvPr>
            <p:ph type="ftr" sz="quarter" idx="15"/>
          </p:nvPr>
        </p:nvSpPr>
        <p:spPr/>
        <p:txBody>
          <a:bodyPr/>
          <a:lstStyle/>
          <a:p>
            <a:endParaRPr lang="en-US"/>
          </a:p>
        </p:txBody>
      </p:sp>
      <p:sp>
        <p:nvSpPr>
          <p:cNvPr id="14" name="Slide Number Placeholder 13"/>
          <p:cNvSpPr>
            <a:spLocks noGrp="1"/>
          </p:cNvSpPr>
          <p:nvPr>
            <p:ph type="sldNum" sz="quarter" idx="16"/>
          </p:nvPr>
        </p:nvSpPr>
        <p:spPr/>
        <p:txBody>
          <a:bodyPr/>
          <a:lstStyle/>
          <a:p>
            <a:fld id="{F46C79FD-C571-418B-AB0F-5EE936C85276}" type="slidenum">
              <a:rPr lang="en-GB" smtClean="0"/>
              <a:pPr/>
              <a:t>‹#›</a:t>
            </a:fld>
            <a:endParaRPr lang="en-GB"/>
          </a:p>
        </p:txBody>
      </p:sp>
      <p:sp>
        <p:nvSpPr>
          <p:cNvPr id="16" name="Content Placeholder 15"/>
          <p:cNvSpPr>
            <a:spLocks noGrp="1"/>
          </p:cNvSpPr>
          <p:nvPr>
            <p:ph sz="quarter" idx="17"/>
          </p:nvPr>
        </p:nvSpPr>
        <p:spPr>
          <a:xfrm>
            <a:off x="5431637" y="3157544"/>
            <a:ext cx="3744167" cy="9144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7965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3 pictures">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913826" y="2998010"/>
            <a:ext cx="2494599" cy="2436233"/>
          </a:xfrm>
          <a:custGeom>
            <a:avLst/>
            <a:gdLst>
              <a:gd name="connsiteX0" fmla="*/ 1373802 w 2494599"/>
              <a:gd name="connsiteY0" fmla="*/ 761 h 2436233"/>
              <a:gd name="connsiteX1" fmla="*/ 2003865 w 2494599"/>
              <a:gd name="connsiteY1" fmla="*/ 104575 h 2436233"/>
              <a:gd name="connsiteX2" fmla="*/ 2336993 w 2494599"/>
              <a:gd name="connsiteY2" fmla="*/ 1861223 h 2436233"/>
              <a:gd name="connsiteX3" fmla="*/ 617417 w 2494599"/>
              <a:gd name="connsiteY3" fmla="*/ 2139931 h 2436233"/>
              <a:gd name="connsiteX4" fmla="*/ 247217 w 2494599"/>
              <a:gd name="connsiteY4" fmla="*/ 437704 h 2436233"/>
              <a:gd name="connsiteX5" fmla="*/ 1373802 w 2494599"/>
              <a:gd name="connsiteY5" fmla="*/ 761 h 243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4599" h="2436233">
                <a:moveTo>
                  <a:pt x="1373802" y="761"/>
                </a:moveTo>
                <a:cubicBezTo>
                  <a:pt x="1593861" y="-5356"/>
                  <a:pt x="1814031" y="25058"/>
                  <a:pt x="2003865" y="104575"/>
                </a:cubicBezTo>
                <a:cubicBezTo>
                  <a:pt x="2611336" y="359028"/>
                  <a:pt x="2568068" y="1521998"/>
                  <a:pt x="2336993" y="1861223"/>
                </a:cubicBezTo>
                <a:cubicBezTo>
                  <a:pt x="2105919" y="2200448"/>
                  <a:pt x="1538634" y="2799318"/>
                  <a:pt x="617417" y="2139931"/>
                </a:cubicBezTo>
                <a:cubicBezTo>
                  <a:pt x="-303800" y="1480544"/>
                  <a:pt x="16143" y="776930"/>
                  <a:pt x="247217" y="437704"/>
                </a:cubicBezTo>
                <a:cubicBezTo>
                  <a:pt x="406081" y="204487"/>
                  <a:pt x="889673" y="14218"/>
                  <a:pt x="1373802" y="761"/>
                </a:cubicBezTo>
                <a:close/>
              </a:path>
            </a:pathLst>
          </a:custGeom>
          <a:ln>
            <a:solidFill>
              <a:schemeClr val="accent5">
                <a:lumMod val="50000"/>
              </a:schemeClr>
            </a:solidFill>
          </a:ln>
        </p:spPr>
        <p:txBody>
          <a:bodyPr wrap="square">
            <a:noAutofit/>
          </a:bodyPr>
          <a:lstStyle/>
          <a:p>
            <a:endParaRPr lang="en-GB"/>
          </a:p>
        </p:txBody>
      </p:sp>
      <p:sp>
        <p:nvSpPr>
          <p:cNvPr id="11" name="Title 10"/>
          <p:cNvSpPr>
            <a:spLocks noGrp="1"/>
          </p:cNvSpPr>
          <p:nvPr>
            <p:ph type="title"/>
          </p:nvPr>
        </p:nvSpPr>
        <p:spPr>
          <a:xfrm>
            <a:off x="677334" y="609600"/>
            <a:ext cx="8596668" cy="932953"/>
          </a:xfrm>
        </p:spPr>
        <p:txBody>
          <a:bodyPr>
            <a:noAutofit/>
          </a:bodyPr>
          <a:lstStyle/>
          <a:p>
            <a:r>
              <a:rPr lang="en-US"/>
              <a:t>Click to edit Master title style</a:t>
            </a:r>
            <a:endParaRPr lang="en-GB"/>
          </a:p>
        </p:txBody>
      </p:sp>
      <p:sp>
        <p:nvSpPr>
          <p:cNvPr id="12" name="Date Placeholder 11"/>
          <p:cNvSpPr>
            <a:spLocks noGrp="1"/>
          </p:cNvSpPr>
          <p:nvPr>
            <p:ph type="dt" sz="half" idx="14"/>
          </p:nvPr>
        </p:nvSpPr>
        <p:spPr/>
        <p:txBody>
          <a:bodyPr/>
          <a:lstStyle/>
          <a:p>
            <a:fld id="{B61BEF0D-F0BB-DE4B-95CE-6DB70DBA9567}" type="datetimeFigureOut">
              <a:rPr lang="en-US" smtClean="0"/>
              <a:pPr/>
              <a:t>6/20/2022</a:t>
            </a:fld>
            <a:endParaRPr lang="en-US"/>
          </a:p>
        </p:txBody>
      </p:sp>
      <p:sp>
        <p:nvSpPr>
          <p:cNvPr id="13" name="Footer Placeholder 12"/>
          <p:cNvSpPr>
            <a:spLocks noGrp="1"/>
          </p:cNvSpPr>
          <p:nvPr>
            <p:ph type="ftr" sz="quarter" idx="15"/>
          </p:nvPr>
        </p:nvSpPr>
        <p:spPr/>
        <p:txBody>
          <a:bodyPr/>
          <a:lstStyle/>
          <a:p>
            <a:endParaRPr lang="en-US"/>
          </a:p>
        </p:txBody>
      </p:sp>
      <p:sp>
        <p:nvSpPr>
          <p:cNvPr id="14" name="Slide Number Placeholder 13"/>
          <p:cNvSpPr>
            <a:spLocks noGrp="1"/>
          </p:cNvSpPr>
          <p:nvPr>
            <p:ph type="sldNum" sz="quarter" idx="16"/>
          </p:nvPr>
        </p:nvSpPr>
        <p:spPr/>
        <p:txBody>
          <a:bodyPr/>
          <a:lstStyle/>
          <a:p>
            <a:fld id="{F46C79FD-C571-418B-AB0F-5EE936C85276}" type="slidenum">
              <a:rPr lang="en-GB" smtClean="0"/>
              <a:pPr/>
              <a:t>‹#›</a:t>
            </a:fld>
            <a:endParaRPr lang="en-GB"/>
          </a:p>
        </p:txBody>
      </p:sp>
      <p:sp>
        <p:nvSpPr>
          <p:cNvPr id="28" name="Text Placeholder 27"/>
          <p:cNvSpPr>
            <a:spLocks noGrp="1"/>
          </p:cNvSpPr>
          <p:nvPr>
            <p:ph type="body" sz="quarter" idx="18"/>
          </p:nvPr>
        </p:nvSpPr>
        <p:spPr>
          <a:xfrm>
            <a:off x="722439" y="2262745"/>
            <a:ext cx="2877372" cy="501857"/>
          </a:xfrm>
        </p:spPr>
        <p:txBody>
          <a:bodyPr>
            <a:no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Edit Master text styles</a:t>
            </a:r>
            <a:endParaRPr lang="en-GB"/>
          </a:p>
        </p:txBody>
      </p:sp>
      <p:sp>
        <p:nvSpPr>
          <p:cNvPr id="37" name="Picture Placeholder 36"/>
          <p:cNvSpPr>
            <a:spLocks noGrp="1"/>
          </p:cNvSpPr>
          <p:nvPr>
            <p:ph type="pic" sz="quarter" idx="19"/>
          </p:nvPr>
        </p:nvSpPr>
        <p:spPr>
          <a:xfrm>
            <a:off x="4755691" y="2908626"/>
            <a:ext cx="2475343" cy="2528551"/>
          </a:xfrm>
          <a:custGeom>
            <a:avLst/>
            <a:gdLst>
              <a:gd name="connsiteX0" fmla="*/ 1199052 w 2475343"/>
              <a:gd name="connsiteY0" fmla="*/ 0 h 2528551"/>
              <a:gd name="connsiteX1" fmla="*/ 2463329 w 2475343"/>
              <a:gd name="connsiteY1" fmla="*/ 1264275 h 2528551"/>
              <a:gd name="connsiteX2" fmla="*/ 1199052 w 2475343"/>
              <a:gd name="connsiteY2" fmla="*/ 2528551 h 2528551"/>
              <a:gd name="connsiteX3" fmla="*/ 624 w 2475343"/>
              <a:gd name="connsiteY3" fmla="*/ 1264275 h 2528551"/>
              <a:gd name="connsiteX4" fmla="*/ 1199052 w 2475343"/>
              <a:gd name="connsiteY4" fmla="*/ 0 h 252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343" h="2528551">
                <a:moveTo>
                  <a:pt x="1199052" y="0"/>
                </a:moveTo>
                <a:cubicBezTo>
                  <a:pt x="1609502" y="0"/>
                  <a:pt x="2331635" y="618966"/>
                  <a:pt x="2463329" y="1264275"/>
                </a:cubicBezTo>
                <a:cubicBezTo>
                  <a:pt x="2595023" y="1909584"/>
                  <a:pt x="1609502" y="2528551"/>
                  <a:pt x="1199052" y="2528551"/>
                </a:cubicBezTo>
                <a:cubicBezTo>
                  <a:pt x="788603" y="2528551"/>
                  <a:pt x="-25715" y="2396855"/>
                  <a:pt x="624" y="1264275"/>
                </a:cubicBezTo>
                <a:cubicBezTo>
                  <a:pt x="26964" y="131695"/>
                  <a:pt x="788603" y="0"/>
                  <a:pt x="1199052" y="0"/>
                </a:cubicBezTo>
                <a:close/>
              </a:path>
            </a:pathLst>
          </a:custGeom>
          <a:ln>
            <a:solidFill>
              <a:schemeClr val="accent5">
                <a:lumMod val="50000"/>
              </a:schemeClr>
            </a:solidFill>
          </a:ln>
        </p:spPr>
        <p:txBody>
          <a:bodyPr wrap="square">
            <a:noAutofit/>
          </a:bodyPr>
          <a:lstStyle/>
          <a:p>
            <a:endParaRPr lang="en-GB"/>
          </a:p>
        </p:txBody>
      </p:sp>
      <p:sp>
        <p:nvSpPr>
          <p:cNvPr id="38" name="Picture Placeholder 37"/>
          <p:cNvSpPr>
            <a:spLocks noGrp="1"/>
          </p:cNvSpPr>
          <p:nvPr>
            <p:ph type="pic" sz="quarter" idx="20"/>
          </p:nvPr>
        </p:nvSpPr>
        <p:spPr>
          <a:xfrm>
            <a:off x="8578300" y="2984108"/>
            <a:ext cx="2500390" cy="2439699"/>
          </a:xfrm>
          <a:custGeom>
            <a:avLst/>
            <a:gdLst>
              <a:gd name="connsiteX0" fmla="*/ 1211990 w 2500390"/>
              <a:gd name="connsiteY0" fmla="*/ 1468 h 2439699"/>
              <a:gd name="connsiteX1" fmla="*/ 2040513 w 2500390"/>
              <a:gd name="connsiteY1" fmla="*/ 433639 h 2439699"/>
              <a:gd name="connsiteX2" fmla="*/ 2127687 w 2500390"/>
              <a:gd name="connsiteY2" fmla="*/ 2173473 h 2439699"/>
              <a:gd name="connsiteX3" fmla="*/ 340217 w 2500390"/>
              <a:gd name="connsiteY3" fmla="*/ 2215185 h 2439699"/>
              <a:gd name="connsiteX4" fmla="*/ 298507 w 2500390"/>
              <a:gd name="connsiteY4" fmla="*/ 427715 h 2439699"/>
              <a:gd name="connsiteX5" fmla="*/ 1211990 w 2500390"/>
              <a:gd name="connsiteY5" fmla="*/ 1468 h 24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0390" h="2439699">
                <a:moveTo>
                  <a:pt x="1211990" y="1468"/>
                </a:moveTo>
                <a:cubicBezTo>
                  <a:pt x="1459862" y="15578"/>
                  <a:pt x="1740087" y="133260"/>
                  <a:pt x="2040513" y="433639"/>
                </a:cubicBezTo>
                <a:cubicBezTo>
                  <a:pt x="2841648" y="1234647"/>
                  <a:pt x="2411069" y="1876549"/>
                  <a:pt x="2127687" y="2173473"/>
                </a:cubicBezTo>
                <a:cubicBezTo>
                  <a:pt x="1844304" y="2470397"/>
                  <a:pt x="897964" y="2565449"/>
                  <a:pt x="340217" y="2215185"/>
                </a:cubicBezTo>
                <a:cubicBezTo>
                  <a:pt x="-217531" y="1864920"/>
                  <a:pt x="15124" y="724639"/>
                  <a:pt x="298507" y="427715"/>
                </a:cubicBezTo>
                <a:cubicBezTo>
                  <a:pt x="475621" y="242138"/>
                  <a:pt x="798870" y="-22048"/>
                  <a:pt x="1211990" y="1468"/>
                </a:cubicBezTo>
                <a:close/>
              </a:path>
            </a:pathLst>
          </a:custGeom>
          <a:ln>
            <a:solidFill>
              <a:schemeClr val="accent5">
                <a:lumMod val="50000"/>
              </a:schemeClr>
            </a:solidFill>
          </a:ln>
        </p:spPr>
        <p:txBody>
          <a:bodyPr wrap="square">
            <a:noAutofit/>
          </a:bodyPr>
          <a:lstStyle/>
          <a:p>
            <a:endParaRPr lang="en-GB"/>
          </a:p>
        </p:txBody>
      </p:sp>
      <p:sp>
        <p:nvSpPr>
          <p:cNvPr id="39" name="Text Placeholder 27"/>
          <p:cNvSpPr>
            <a:spLocks noGrp="1"/>
          </p:cNvSpPr>
          <p:nvPr>
            <p:ph type="body" sz="quarter" idx="21"/>
          </p:nvPr>
        </p:nvSpPr>
        <p:spPr>
          <a:xfrm>
            <a:off x="4554676" y="2262744"/>
            <a:ext cx="2877372" cy="501857"/>
          </a:xfrm>
        </p:spPr>
        <p:txBody>
          <a:bodyPr>
            <a:no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Edit Master text styles</a:t>
            </a:r>
            <a:endParaRPr lang="en-GB"/>
          </a:p>
        </p:txBody>
      </p:sp>
      <p:sp>
        <p:nvSpPr>
          <p:cNvPr id="40" name="Text Placeholder 27"/>
          <p:cNvSpPr>
            <a:spLocks noGrp="1"/>
          </p:cNvSpPr>
          <p:nvPr>
            <p:ph type="body" sz="quarter" idx="22"/>
          </p:nvPr>
        </p:nvSpPr>
        <p:spPr>
          <a:xfrm>
            <a:off x="8389809" y="2262744"/>
            <a:ext cx="2877372" cy="501857"/>
          </a:xfrm>
        </p:spPr>
        <p:txBody>
          <a:bodyPr>
            <a:no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Edit Master text styles</a:t>
            </a:r>
            <a:endParaRPr lang="en-GB"/>
          </a:p>
        </p:txBody>
      </p:sp>
    </p:spTree>
    <p:extLst>
      <p:ext uri="{BB962C8B-B14F-4D97-AF65-F5344CB8AC3E}">
        <p14:creationId xmlns:p14="http://schemas.microsoft.com/office/powerpoint/2010/main" val="3925438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65993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act p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249780">
            <a:off x="414971" y="1519509"/>
            <a:ext cx="3802621" cy="3512531"/>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73800" y="1985034"/>
            <a:ext cx="2161036" cy="2173228"/>
          </a:xfrm>
          <a:prstGeom prst="rect">
            <a:avLst/>
          </a:prstGeom>
        </p:spPr>
      </p:pic>
      <p:sp>
        <p:nvSpPr>
          <p:cNvPr id="8" name="Text Placeholder 3"/>
          <p:cNvSpPr>
            <a:spLocks noGrp="1"/>
          </p:cNvSpPr>
          <p:nvPr>
            <p:ph type="body" sz="half" idx="2"/>
          </p:nvPr>
        </p:nvSpPr>
        <p:spPr>
          <a:xfrm>
            <a:off x="4731026" y="1709531"/>
            <a:ext cx="6854024" cy="310895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692980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ank you / closin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AAE2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grpSp>
        <p:nvGrpSpPr>
          <p:cNvPr id="6" name="Group 5"/>
          <p:cNvGrpSpPr/>
          <p:nvPr userDrawn="1"/>
        </p:nvGrpSpPr>
        <p:grpSpPr>
          <a:xfrm>
            <a:off x="4234622" y="1868563"/>
            <a:ext cx="3573560" cy="3577940"/>
            <a:chOff x="265750" y="1935029"/>
            <a:chExt cx="2971601" cy="2975243"/>
          </a:xfrm>
        </p:grpSpPr>
        <p:sp>
          <p:nvSpPr>
            <p:cNvPr id="7" name="Oval 6"/>
            <p:cNvSpPr/>
            <p:nvPr userDrawn="1"/>
          </p:nvSpPr>
          <p:spPr>
            <a:xfrm rot="2055720">
              <a:off x="265750" y="1935029"/>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Oval 6"/>
            <p:cNvSpPr/>
            <p:nvPr userDrawn="1"/>
          </p:nvSpPr>
          <p:spPr>
            <a:xfrm rot="3351416">
              <a:off x="626052" y="2175410"/>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7"/>
            <p:cNvSpPr/>
            <p:nvPr userDrawn="1"/>
          </p:nvSpPr>
          <p:spPr>
            <a:xfrm rot="2055720">
              <a:off x="1073555" y="2438792"/>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2" name="Title 1"/>
          <p:cNvSpPr>
            <a:spLocks noGrp="1"/>
          </p:cNvSpPr>
          <p:nvPr>
            <p:ph type="title"/>
          </p:nvPr>
        </p:nvSpPr>
        <p:spPr>
          <a:xfrm>
            <a:off x="1797666" y="3075057"/>
            <a:ext cx="8596668" cy="1320800"/>
          </a:xfrm>
        </p:spPr>
        <p:txBody>
          <a:bodyPr>
            <a:normAutofit/>
          </a:bodyPr>
          <a:lstStyle>
            <a:lvl1pPr algn="ctr">
              <a:defRPr lang="en-GB" sz="4800" kern="1200" spc="-150" dirty="0">
                <a:solidFill>
                  <a:schemeClr val="tx1">
                    <a:lumMod val="75000"/>
                  </a:schemeClr>
                </a:solidFill>
                <a:latin typeface="Calibri Light" panose="020F0302020204030204" pitchFamily="34" charset="0"/>
                <a:ea typeface="+mn-ea"/>
                <a:cs typeface="Calibri Light" panose="020F03020202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306603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03839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336779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1 picture curved">
    <p:spTree>
      <p:nvGrpSpPr>
        <p:cNvPr id="1" name=""/>
        <p:cNvGrpSpPr/>
        <p:nvPr/>
      </p:nvGrpSpPr>
      <p:grpSpPr>
        <a:xfrm>
          <a:off x="0" y="0"/>
          <a:ext cx="0" cy="0"/>
          <a:chOff x="0" y="0"/>
          <a:chExt cx="0" cy="0"/>
        </a:xfrm>
      </p:grpSpPr>
      <p:sp>
        <p:nvSpPr>
          <p:cNvPr id="23" name="Picture Placeholder 22"/>
          <p:cNvSpPr>
            <a:spLocks noGrp="1"/>
          </p:cNvSpPr>
          <p:nvPr>
            <p:ph type="pic" sz="quarter" idx="19"/>
          </p:nvPr>
        </p:nvSpPr>
        <p:spPr>
          <a:xfrm>
            <a:off x="-233916" y="-77973"/>
            <a:ext cx="8622542" cy="7492409"/>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 name="connsiteX0" fmla="*/ 0 w 5587720"/>
              <a:gd name="connsiteY0" fmla="*/ 0 h 7336725"/>
              <a:gd name="connsiteX1" fmla="*/ 3561016 w 5587720"/>
              <a:gd name="connsiteY1" fmla="*/ 0 h 7336725"/>
              <a:gd name="connsiteX2" fmla="*/ 3601796 w 5587720"/>
              <a:gd name="connsiteY2" fmla="*/ 0 h 7336725"/>
              <a:gd name="connsiteX3" fmla="*/ 4285609 w 5587720"/>
              <a:gd name="connsiteY3" fmla="*/ 160885 h 7336725"/>
              <a:gd name="connsiteX4" fmla="*/ 5077650 w 5587720"/>
              <a:gd name="connsiteY4" fmla="*/ 1013617 h 7336725"/>
              <a:gd name="connsiteX5" fmla="*/ 5578224 w 5587720"/>
              <a:gd name="connsiteY5" fmla="*/ 3078209 h 7336725"/>
              <a:gd name="connsiteX6" fmla="*/ 5357682 w 5587720"/>
              <a:gd name="connsiteY6" fmla="*/ 5066087 h 7336725"/>
              <a:gd name="connsiteX7" fmla="*/ 4776651 w 5587720"/>
              <a:gd name="connsiteY7" fmla="*/ 6360806 h 7336725"/>
              <a:gd name="connsiteX8" fmla="*/ 4030165 w 5587720"/>
              <a:gd name="connsiteY8" fmla="*/ 6989199 h 7336725"/>
              <a:gd name="connsiteX9" fmla="*/ 2948743 w 5587720"/>
              <a:gd name="connsiteY9" fmla="*/ 7331104 h 7336725"/>
              <a:gd name="connsiteX10" fmla="*/ 0 w 5587720"/>
              <a:gd name="connsiteY10" fmla="*/ 7156174 h 7336725"/>
              <a:gd name="connsiteX11" fmla="*/ 0 w 5587720"/>
              <a:gd name="connsiteY11" fmla="*/ 0 h 7336725"/>
              <a:gd name="connsiteX0" fmla="*/ 0 w 5599908"/>
              <a:gd name="connsiteY0" fmla="*/ 0 h 7336725"/>
              <a:gd name="connsiteX1" fmla="*/ 3561016 w 5599908"/>
              <a:gd name="connsiteY1" fmla="*/ 0 h 7336725"/>
              <a:gd name="connsiteX2" fmla="*/ 3601796 w 5599908"/>
              <a:gd name="connsiteY2" fmla="*/ 0 h 7336725"/>
              <a:gd name="connsiteX3" fmla="*/ 4285609 w 5599908"/>
              <a:gd name="connsiteY3" fmla="*/ 160885 h 7336725"/>
              <a:gd name="connsiteX4" fmla="*/ 5077650 w 5599908"/>
              <a:gd name="connsiteY4" fmla="*/ 1013617 h 7336725"/>
              <a:gd name="connsiteX5" fmla="*/ 5578224 w 5599908"/>
              <a:gd name="connsiteY5" fmla="*/ 3078209 h 7336725"/>
              <a:gd name="connsiteX6" fmla="*/ 5435655 w 5599908"/>
              <a:gd name="connsiteY6" fmla="*/ 5066087 h 7336725"/>
              <a:gd name="connsiteX7" fmla="*/ 4776651 w 5599908"/>
              <a:gd name="connsiteY7" fmla="*/ 6360806 h 7336725"/>
              <a:gd name="connsiteX8" fmla="*/ 4030165 w 5599908"/>
              <a:gd name="connsiteY8" fmla="*/ 6989199 h 7336725"/>
              <a:gd name="connsiteX9" fmla="*/ 2948743 w 5599908"/>
              <a:gd name="connsiteY9" fmla="*/ 7331104 h 7336725"/>
              <a:gd name="connsiteX10" fmla="*/ 0 w 5599908"/>
              <a:gd name="connsiteY10" fmla="*/ 7156174 h 7336725"/>
              <a:gd name="connsiteX11" fmla="*/ 0 w 5599908"/>
              <a:gd name="connsiteY11" fmla="*/ 0 h 7336725"/>
              <a:gd name="connsiteX0" fmla="*/ 0 w 5598214"/>
              <a:gd name="connsiteY0" fmla="*/ 0 h 7336725"/>
              <a:gd name="connsiteX1" fmla="*/ 3561016 w 5598214"/>
              <a:gd name="connsiteY1" fmla="*/ 0 h 7336725"/>
              <a:gd name="connsiteX2" fmla="*/ 3601796 w 5598214"/>
              <a:gd name="connsiteY2" fmla="*/ 0 h 7336725"/>
              <a:gd name="connsiteX3" fmla="*/ 4285609 w 5598214"/>
              <a:gd name="connsiteY3" fmla="*/ 160885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19836 h 7356561"/>
              <a:gd name="connsiteX1" fmla="*/ 3561016 w 5598214"/>
              <a:gd name="connsiteY1" fmla="*/ 19836 h 7356561"/>
              <a:gd name="connsiteX2" fmla="*/ 3601796 w 5598214"/>
              <a:gd name="connsiteY2" fmla="*/ 19836 h 7356561"/>
              <a:gd name="connsiteX3" fmla="*/ 4292698 w 5598214"/>
              <a:gd name="connsiteY3" fmla="*/ 95661 h 7356561"/>
              <a:gd name="connsiteX4" fmla="*/ 5077650 w 5598214"/>
              <a:gd name="connsiteY4" fmla="*/ 1033453 h 7356561"/>
              <a:gd name="connsiteX5" fmla="*/ 5578224 w 5598214"/>
              <a:gd name="connsiteY5" fmla="*/ 3098045 h 7356561"/>
              <a:gd name="connsiteX6" fmla="*/ 5435655 w 5598214"/>
              <a:gd name="connsiteY6" fmla="*/ 5085923 h 7356561"/>
              <a:gd name="connsiteX7" fmla="*/ 4854623 w 5598214"/>
              <a:gd name="connsiteY7" fmla="*/ 6366466 h 7356561"/>
              <a:gd name="connsiteX8" fmla="*/ 4030165 w 5598214"/>
              <a:gd name="connsiteY8" fmla="*/ 7009035 h 7356561"/>
              <a:gd name="connsiteX9" fmla="*/ 2948743 w 5598214"/>
              <a:gd name="connsiteY9" fmla="*/ 7350940 h 7356561"/>
              <a:gd name="connsiteX10" fmla="*/ 0 w 5598214"/>
              <a:gd name="connsiteY10" fmla="*/ 7176010 h 7356561"/>
              <a:gd name="connsiteX11" fmla="*/ 0 w 5598214"/>
              <a:gd name="connsiteY11" fmla="*/ 19836 h 7356561"/>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28425 h 7365150"/>
              <a:gd name="connsiteX1" fmla="*/ 3561016 w 5598214"/>
              <a:gd name="connsiteY1" fmla="*/ 28425 h 7365150"/>
              <a:gd name="connsiteX2" fmla="*/ 3601796 w 5598214"/>
              <a:gd name="connsiteY2" fmla="*/ 28425 h 7365150"/>
              <a:gd name="connsiteX3" fmla="*/ 4321052 w 5598214"/>
              <a:gd name="connsiteY3" fmla="*/ 175133 h 7365150"/>
              <a:gd name="connsiteX4" fmla="*/ 5077650 w 5598214"/>
              <a:gd name="connsiteY4" fmla="*/ 1042042 h 7365150"/>
              <a:gd name="connsiteX5" fmla="*/ 5578224 w 5598214"/>
              <a:gd name="connsiteY5" fmla="*/ 3106634 h 7365150"/>
              <a:gd name="connsiteX6" fmla="*/ 5435655 w 5598214"/>
              <a:gd name="connsiteY6" fmla="*/ 5094512 h 7365150"/>
              <a:gd name="connsiteX7" fmla="*/ 4854623 w 5598214"/>
              <a:gd name="connsiteY7" fmla="*/ 6375055 h 7365150"/>
              <a:gd name="connsiteX8" fmla="*/ 4030165 w 5598214"/>
              <a:gd name="connsiteY8" fmla="*/ 7017624 h 7365150"/>
              <a:gd name="connsiteX9" fmla="*/ 2948743 w 5598214"/>
              <a:gd name="connsiteY9" fmla="*/ 7359529 h 7365150"/>
              <a:gd name="connsiteX10" fmla="*/ 0 w 5598214"/>
              <a:gd name="connsiteY10" fmla="*/ 7184599 h 7365150"/>
              <a:gd name="connsiteX11" fmla="*/ 0 w 5598214"/>
              <a:gd name="connsiteY11" fmla="*/ 28425 h 7365150"/>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3908"/>
              <a:gd name="connsiteY0" fmla="*/ 0 h 7336725"/>
              <a:gd name="connsiteX1" fmla="*/ 3561016 w 5593908"/>
              <a:gd name="connsiteY1" fmla="*/ 0 h 7336725"/>
              <a:gd name="connsiteX2" fmla="*/ 3601796 w 5593908"/>
              <a:gd name="connsiteY2" fmla="*/ 0 h 7336725"/>
              <a:gd name="connsiteX3" fmla="*/ 4321052 w 5593908"/>
              <a:gd name="connsiteY3" fmla="*/ 146708 h 7336725"/>
              <a:gd name="connsiteX4" fmla="*/ 5141445 w 5593908"/>
              <a:gd name="connsiteY4" fmla="*/ 1148296 h 7336725"/>
              <a:gd name="connsiteX5" fmla="*/ 5578224 w 5593908"/>
              <a:gd name="connsiteY5" fmla="*/ 3078209 h 7336725"/>
              <a:gd name="connsiteX6" fmla="*/ 5435655 w 5593908"/>
              <a:gd name="connsiteY6" fmla="*/ 5066087 h 7336725"/>
              <a:gd name="connsiteX7" fmla="*/ 4854623 w 5593908"/>
              <a:gd name="connsiteY7" fmla="*/ 6346630 h 7336725"/>
              <a:gd name="connsiteX8" fmla="*/ 4030165 w 5593908"/>
              <a:gd name="connsiteY8" fmla="*/ 6989199 h 7336725"/>
              <a:gd name="connsiteX9" fmla="*/ 2948743 w 5593908"/>
              <a:gd name="connsiteY9" fmla="*/ 7331104 h 7336725"/>
              <a:gd name="connsiteX10" fmla="*/ 0 w 5593908"/>
              <a:gd name="connsiteY10" fmla="*/ 7156174 h 7336725"/>
              <a:gd name="connsiteX11" fmla="*/ 0 w 5593908"/>
              <a:gd name="connsiteY11" fmla="*/ 0 h 7336725"/>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3908" h="7335670">
                <a:moveTo>
                  <a:pt x="0" y="0"/>
                </a:moveTo>
                <a:lnTo>
                  <a:pt x="3561016" y="0"/>
                </a:lnTo>
                <a:lnTo>
                  <a:pt x="3601796" y="0"/>
                </a:lnTo>
                <a:cubicBezTo>
                  <a:pt x="3722562" y="26814"/>
                  <a:pt x="4064444" y="-44675"/>
                  <a:pt x="4321052" y="146708"/>
                </a:cubicBezTo>
                <a:cubicBezTo>
                  <a:pt x="4577660" y="338091"/>
                  <a:pt x="4931916" y="659712"/>
                  <a:pt x="5141445" y="1148296"/>
                </a:cubicBezTo>
                <a:cubicBezTo>
                  <a:pt x="5350974" y="1636880"/>
                  <a:pt x="5529189" y="2425244"/>
                  <a:pt x="5578224" y="3078209"/>
                </a:cubicBezTo>
                <a:cubicBezTo>
                  <a:pt x="5627259" y="3731174"/>
                  <a:pt x="5556255" y="4521350"/>
                  <a:pt x="5435655" y="5066087"/>
                </a:cubicBezTo>
                <a:cubicBezTo>
                  <a:pt x="5315055" y="5610824"/>
                  <a:pt x="5079420" y="6022567"/>
                  <a:pt x="4854623" y="6346630"/>
                </a:cubicBezTo>
                <a:cubicBezTo>
                  <a:pt x="4629826" y="6670693"/>
                  <a:pt x="4490761" y="6721156"/>
                  <a:pt x="4086872" y="7010464"/>
                </a:cubicBezTo>
                <a:cubicBezTo>
                  <a:pt x="3555393" y="7321036"/>
                  <a:pt x="3629888" y="7306819"/>
                  <a:pt x="2948743" y="7331104"/>
                </a:cubicBezTo>
                <a:cubicBezTo>
                  <a:pt x="2267598" y="7355389"/>
                  <a:pt x="985565" y="7280745"/>
                  <a:pt x="0" y="7156174"/>
                </a:cubicBezTo>
                <a:lnTo>
                  <a:pt x="0" y="0"/>
                </a:lnTo>
                <a:close/>
              </a:path>
            </a:pathLst>
          </a:custGeom>
          <a:ln w="6350">
            <a:solidFill>
              <a:schemeClr val="tx1"/>
            </a:solidFill>
          </a:ln>
        </p:spPr>
        <p:txBody>
          <a:bodyPr wrap="square">
            <a:noAutofit/>
          </a:bodyPr>
          <a:lstStyle/>
          <a:p>
            <a:endParaRPr lang="en-GB"/>
          </a:p>
        </p:txBody>
      </p:sp>
      <p:sp>
        <p:nvSpPr>
          <p:cNvPr id="10" name="Picture Placeholder 22"/>
          <p:cNvSpPr>
            <a:spLocks noGrp="1"/>
          </p:cNvSpPr>
          <p:nvPr>
            <p:ph type="pic" sz="quarter" idx="21"/>
          </p:nvPr>
        </p:nvSpPr>
        <p:spPr>
          <a:xfrm rot="183089">
            <a:off x="-447508" y="76569"/>
            <a:ext cx="8811171" cy="7655442"/>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 name="connsiteX0" fmla="*/ 0 w 5587720"/>
              <a:gd name="connsiteY0" fmla="*/ 0 h 7336725"/>
              <a:gd name="connsiteX1" fmla="*/ 3561016 w 5587720"/>
              <a:gd name="connsiteY1" fmla="*/ 0 h 7336725"/>
              <a:gd name="connsiteX2" fmla="*/ 3601796 w 5587720"/>
              <a:gd name="connsiteY2" fmla="*/ 0 h 7336725"/>
              <a:gd name="connsiteX3" fmla="*/ 4285609 w 5587720"/>
              <a:gd name="connsiteY3" fmla="*/ 160885 h 7336725"/>
              <a:gd name="connsiteX4" fmla="*/ 5077650 w 5587720"/>
              <a:gd name="connsiteY4" fmla="*/ 1013617 h 7336725"/>
              <a:gd name="connsiteX5" fmla="*/ 5578224 w 5587720"/>
              <a:gd name="connsiteY5" fmla="*/ 3078209 h 7336725"/>
              <a:gd name="connsiteX6" fmla="*/ 5357682 w 5587720"/>
              <a:gd name="connsiteY6" fmla="*/ 5066087 h 7336725"/>
              <a:gd name="connsiteX7" fmla="*/ 4776651 w 5587720"/>
              <a:gd name="connsiteY7" fmla="*/ 6360806 h 7336725"/>
              <a:gd name="connsiteX8" fmla="*/ 4030165 w 5587720"/>
              <a:gd name="connsiteY8" fmla="*/ 6989199 h 7336725"/>
              <a:gd name="connsiteX9" fmla="*/ 2948743 w 5587720"/>
              <a:gd name="connsiteY9" fmla="*/ 7331104 h 7336725"/>
              <a:gd name="connsiteX10" fmla="*/ 0 w 5587720"/>
              <a:gd name="connsiteY10" fmla="*/ 7156174 h 7336725"/>
              <a:gd name="connsiteX11" fmla="*/ 0 w 5587720"/>
              <a:gd name="connsiteY11" fmla="*/ 0 h 7336725"/>
              <a:gd name="connsiteX0" fmla="*/ 0 w 5599908"/>
              <a:gd name="connsiteY0" fmla="*/ 0 h 7336725"/>
              <a:gd name="connsiteX1" fmla="*/ 3561016 w 5599908"/>
              <a:gd name="connsiteY1" fmla="*/ 0 h 7336725"/>
              <a:gd name="connsiteX2" fmla="*/ 3601796 w 5599908"/>
              <a:gd name="connsiteY2" fmla="*/ 0 h 7336725"/>
              <a:gd name="connsiteX3" fmla="*/ 4285609 w 5599908"/>
              <a:gd name="connsiteY3" fmla="*/ 160885 h 7336725"/>
              <a:gd name="connsiteX4" fmla="*/ 5077650 w 5599908"/>
              <a:gd name="connsiteY4" fmla="*/ 1013617 h 7336725"/>
              <a:gd name="connsiteX5" fmla="*/ 5578224 w 5599908"/>
              <a:gd name="connsiteY5" fmla="*/ 3078209 h 7336725"/>
              <a:gd name="connsiteX6" fmla="*/ 5435655 w 5599908"/>
              <a:gd name="connsiteY6" fmla="*/ 5066087 h 7336725"/>
              <a:gd name="connsiteX7" fmla="*/ 4776651 w 5599908"/>
              <a:gd name="connsiteY7" fmla="*/ 6360806 h 7336725"/>
              <a:gd name="connsiteX8" fmla="*/ 4030165 w 5599908"/>
              <a:gd name="connsiteY8" fmla="*/ 6989199 h 7336725"/>
              <a:gd name="connsiteX9" fmla="*/ 2948743 w 5599908"/>
              <a:gd name="connsiteY9" fmla="*/ 7331104 h 7336725"/>
              <a:gd name="connsiteX10" fmla="*/ 0 w 5599908"/>
              <a:gd name="connsiteY10" fmla="*/ 7156174 h 7336725"/>
              <a:gd name="connsiteX11" fmla="*/ 0 w 5599908"/>
              <a:gd name="connsiteY11" fmla="*/ 0 h 7336725"/>
              <a:gd name="connsiteX0" fmla="*/ 0 w 5598214"/>
              <a:gd name="connsiteY0" fmla="*/ 0 h 7336725"/>
              <a:gd name="connsiteX1" fmla="*/ 3561016 w 5598214"/>
              <a:gd name="connsiteY1" fmla="*/ 0 h 7336725"/>
              <a:gd name="connsiteX2" fmla="*/ 3601796 w 5598214"/>
              <a:gd name="connsiteY2" fmla="*/ 0 h 7336725"/>
              <a:gd name="connsiteX3" fmla="*/ 4285609 w 5598214"/>
              <a:gd name="connsiteY3" fmla="*/ 160885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19836 h 7356561"/>
              <a:gd name="connsiteX1" fmla="*/ 3561016 w 5598214"/>
              <a:gd name="connsiteY1" fmla="*/ 19836 h 7356561"/>
              <a:gd name="connsiteX2" fmla="*/ 3601796 w 5598214"/>
              <a:gd name="connsiteY2" fmla="*/ 19836 h 7356561"/>
              <a:gd name="connsiteX3" fmla="*/ 4292698 w 5598214"/>
              <a:gd name="connsiteY3" fmla="*/ 95661 h 7356561"/>
              <a:gd name="connsiteX4" fmla="*/ 5077650 w 5598214"/>
              <a:gd name="connsiteY4" fmla="*/ 1033453 h 7356561"/>
              <a:gd name="connsiteX5" fmla="*/ 5578224 w 5598214"/>
              <a:gd name="connsiteY5" fmla="*/ 3098045 h 7356561"/>
              <a:gd name="connsiteX6" fmla="*/ 5435655 w 5598214"/>
              <a:gd name="connsiteY6" fmla="*/ 5085923 h 7356561"/>
              <a:gd name="connsiteX7" fmla="*/ 4854623 w 5598214"/>
              <a:gd name="connsiteY7" fmla="*/ 6366466 h 7356561"/>
              <a:gd name="connsiteX8" fmla="*/ 4030165 w 5598214"/>
              <a:gd name="connsiteY8" fmla="*/ 7009035 h 7356561"/>
              <a:gd name="connsiteX9" fmla="*/ 2948743 w 5598214"/>
              <a:gd name="connsiteY9" fmla="*/ 7350940 h 7356561"/>
              <a:gd name="connsiteX10" fmla="*/ 0 w 5598214"/>
              <a:gd name="connsiteY10" fmla="*/ 7176010 h 7356561"/>
              <a:gd name="connsiteX11" fmla="*/ 0 w 5598214"/>
              <a:gd name="connsiteY11" fmla="*/ 19836 h 7356561"/>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28425 h 7365150"/>
              <a:gd name="connsiteX1" fmla="*/ 3561016 w 5598214"/>
              <a:gd name="connsiteY1" fmla="*/ 28425 h 7365150"/>
              <a:gd name="connsiteX2" fmla="*/ 3601796 w 5598214"/>
              <a:gd name="connsiteY2" fmla="*/ 28425 h 7365150"/>
              <a:gd name="connsiteX3" fmla="*/ 4321052 w 5598214"/>
              <a:gd name="connsiteY3" fmla="*/ 175133 h 7365150"/>
              <a:gd name="connsiteX4" fmla="*/ 5077650 w 5598214"/>
              <a:gd name="connsiteY4" fmla="*/ 1042042 h 7365150"/>
              <a:gd name="connsiteX5" fmla="*/ 5578224 w 5598214"/>
              <a:gd name="connsiteY5" fmla="*/ 3106634 h 7365150"/>
              <a:gd name="connsiteX6" fmla="*/ 5435655 w 5598214"/>
              <a:gd name="connsiteY6" fmla="*/ 5094512 h 7365150"/>
              <a:gd name="connsiteX7" fmla="*/ 4854623 w 5598214"/>
              <a:gd name="connsiteY7" fmla="*/ 6375055 h 7365150"/>
              <a:gd name="connsiteX8" fmla="*/ 4030165 w 5598214"/>
              <a:gd name="connsiteY8" fmla="*/ 7017624 h 7365150"/>
              <a:gd name="connsiteX9" fmla="*/ 2948743 w 5598214"/>
              <a:gd name="connsiteY9" fmla="*/ 7359529 h 7365150"/>
              <a:gd name="connsiteX10" fmla="*/ 0 w 5598214"/>
              <a:gd name="connsiteY10" fmla="*/ 7184599 h 7365150"/>
              <a:gd name="connsiteX11" fmla="*/ 0 w 5598214"/>
              <a:gd name="connsiteY11" fmla="*/ 28425 h 7365150"/>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3908"/>
              <a:gd name="connsiteY0" fmla="*/ 0 h 7336725"/>
              <a:gd name="connsiteX1" fmla="*/ 3561016 w 5593908"/>
              <a:gd name="connsiteY1" fmla="*/ 0 h 7336725"/>
              <a:gd name="connsiteX2" fmla="*/ 3601796 w 5593908"/>
              <a:gd name="connsiteY2" fmla="*/ 0 h 7336725"/>
              <a:gd name="connsiteX3" fmla="*/ 4321052 w 5593908"/>
              <a:gd name="connsiteY3" fmla="*/ 146708 h 7336725"/>
              <a:gd name="connsiteX4" fmla="*/ 5141445 w 5593908"/>
              <a:gd name="connsiteY4" fmla="*/ 1148296 h 7336725"/>
              <a:gd name="connsiteX5" fmla="*/ 5578224 w 5593908"/>
              <a:gd name="connsiteY5" fmla="*/ 3078209 h 7336725"/>
              <a:gd name="connsiteX6" fmla="*/ 5435655 w 5593908"/>
              <a:gd name="connsiteY6" fmla="*/ 5066087 h 7336725"/>
              <a:gd name="connsiteX7" fmla="*/ 4854623 w 5593908"/>
              <a:gd name="connsiteY7" fmla="*/ 6346630 h 7336725"/>
              <a:gd name="connsiteX8" fmla="*/ 4030165 w 5593908"/>
              <a:gd name="connsiteY8" fmla="*/ 6989199 h 7336725"/>
              <a:gd name="connsiteX9" fmla="*/ 2948743 w 5593908"/>
              <a:gd name="connsiteY9" fmla="*/ 7331104 h 7336725"/>
              <a:gd name="connsiteX10" fmla="*/ 0 w 5593908"/>
              <a:gd name="connsiteY10" fmla="*/ 7156174 h 7336725"/>
              <a:gd name="connsiteX11" fmla="*/ 0 w 5593908"/>
              <a:gd name="connsiteY11" fmla="*/ 0 h 7336725"/>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3908" h="7335670">
                <a:moveTo>
                  <a:pt x="0" y="0"/>
                </a:moveTo>
                <a:lnTo>
                  <a:pt x="3561016" y="0"/>
                </a:lnTo>
                <a:lnTo>
                  <a:pt x="3601796" y="0"/>
                </a:lnTo>
                <a:cubicBezTo>
                  <a:pt x="3722562" y="26814"/>
                  <a:pt x="4064444" y="-44675"/>
                  <a:pt x="4321052" y="146708"/>
                </a:cubicBezTo>
                <a:cubicBezTo>
                  <a:pt x="4577660" y="338091"/>
                  <a:pt x="4931916" y="659712"/>
                  <a:pt x="5141445" y="1148296"/>
                </a:cubicBezTo>
                <a:cubicBezTo>
                  <a:pt x="5350974" y="1636880"/>
                  <a:pt x="5529189" y="2425244"/>
                  <a:pt x="5578224" y="3078209"/>
                </a:cubicBezTo>
                <a:cubicBezTo>
                  <a:pt x="5627259" y="3731174"/>
                  <a:pt x="5556255" y="4521350"/>
                  <a:pt x="5435655" y="5066087"/>
                </a:cubicBezTo>
                <a:cubicBezTo>
                  <a:pt x="5315055" y="5610824"/>
                  <a:pt x="5079420" y="6022567"/>
                  <a:pt x="4854623" y="6346630"/>
                </a:cubicBezTo>
                <a:cubicBezTo>
                  <a:pt x="4629826" y="6670693"/>
                  <a:pt x="4490761" y="6721156"/>
                  <a:pt x="4086872" y="7010464"/>
                </a:cubicBezTo>
                <a:cubicBezTo>
                  <a:pt x="3555393" y="7321036"/>
                  <a:pt x="3629888" y="7306819"/>
                  <a:pt x="2948743" y="7331104"/>
                </a:cubicBezTo>
                <a:cubicBezTo>
                  <a:pt x="2267598" y="7355389"/>
                  <a:pt x="985565" y="7280745"/>
                  <a:pt x="0" y="7156174"/>
                </a:cubicBezTo>
                <a:lnTo>
                  <a:pt x="0" y="0"/>
                </a:lnTo>
                <a:close/>
              </a:path>
            </a:pathLst>
          </a:custGeom>
          <a:ln w="6350">
            <a:solidFill>
              <a:schemeClr val="tx1"/>
            </a:solidFill>
          </a:ln>
        </p:spPr>
        <p:txBody>
          <a:bodyPr wrap="square">
            <a:noAutofit/>
          </a:bodyPr>
          <a:lstStyle/>
          <a:p>
            <a:endParaRPr lang="en-GB"/>
          </a:p>
        </p:txBody>
      </p:sp>
      <p:sp>
        <p:nvSpPr>
          <p:cNvPr id="11" name="Title 10"/>
          <p:cNvSpPr>
            <a:spLocks noGrp="1"/>
          </p:cNvSpPr>
          <p:nvPr>
            <p:ph type="title"/>
          </p:nvPr>
        </p:nvSpPr>
        <p:spPr>
          <a:xfrm>
            <a:off x="6086925" y="609600"/>
            <a:ext cx="5537882" cy="1320800"/>
          </a:xfrm>
        </p:spPr>
        <p:txBody>
          <a:bodyPr>
            <a:noAutofit/>
          </a:bodyPr>
          <a:lstStyle/>
          <a:p>
            <a:r>
              <a:rPr lang="en-US"/>
              <a:t>Click to edit Master title style</a:t>
            </a:r>
            <a:endParaRPr lang="en-GB"/>
          </a:p>
        </p:txBody>
      </p:sp>
      <p:sp>
        <p:nvSpPr>
          <p:cNvPr id="16" name="Content Placeholder 15"/>
          <p:cNvSpPr>
            <a:spLocks noGrp="1"/>
          </p:cNvSpPr>
          <p:nvPr>
            <p:ph sz="quarter" idx="17"/>
          </p:nvPr>
        </p:nvSpPr>
        <p:spPr>
          <a:xfrm>
            <a:off x="6086925" y="3196059"/>
            <a:ext cx="3744167" cy="914400"/>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endParaRPr lang="en-GB"/>
          </a:p>
        </p:txBody>
      </p:sp>
      <p:sp>
        <p:nvSpPr>
          <p:cNvPr id="9" name="Picture Placeholder 22"/>
          <p:cNvSpPr>
            <a:spLocks noGrp="1"/>
          </p:cNvSpPr>
          <p:nvPr>
            <p:ph type="pic" sz="quarter" idx="20"/>
          </p:nvPr>
        </p:nvSpPr>
        <p:spPr>
          <a:xfrm>
            <a:off x="-142245" y="-14576"/>
            <a:ext cx="8276452" cy="7335670"/>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 name="connsiteX0" fmla="*/ 0 w 5587720"/>
              <a:gd name="connsiteY0" fmla="*/ 0 h 7336725"/>
              <a:gd name="connsiteX1" fmla="*/ 3561016 w 5587720"/>
              <a:gd name="connsiteY1" fmla="*/ 0 h 7336725"/>
              <a:gd name="connsiteX2" fmla="*/ 3601796 w 5587720"/>
              <a:gd name="connsiteY2" fmla="*/ 0 h 7336725"/>
              <a:gd name="connsiteX3" fmla="*/ 4285609 w 5587720"/>
              <a:gd name="connsiteY3" fmla="*/ 160885 h 7336725"/>
              <a:gd name="connsiteX4" fmla="*/ 5077650 w 5587720"/>
              <a:gd name="connsiteY4" fmla="*/ 1013617 h 7336725"/>
              <a:gd name="connsiteX5" fmla="*/ 5578224 w 5587720"/>
              <a:gd name="connsiteY5" fmla="*/ 3078209 h 7336725"/>
              <a:gd name="connsiteX6" fmla="*/ 5357682 w 5587720"/>
              <a:gd name="connsiteY6" fmla="*/ 5066087 h 7336725"/>
              <a:gd name="connsiteX7" fmla="*/ 4776651 w 5587720"/>
              <a:gd name="connsiteY7" fmla="*/ 6360806 h 7336725"/>
              <a:gd name="connsiteX8" fmla="*/ 4030165 w 5587720"/>
              <a:gd name="connsiteY8" fmla="*/ 6989199 h 7336725"/>
              <a:gd name="connsiteX9" fmla="*/ 2948743 w 5587720"/>
              <a:gd name="connsiteY9" fmla="*/ 7331104 h 7336725"/>
              <a:gd name="connsiteX10" fmla="*/ 0 w 5587720"/>
              <a:gd name="connsiteY10" fmla="*/ 7156174 h 7336725"/>
              <a:gd name="connsiteX11" fmla="*/ 0 w 5587720"/>
              <a:gd name="connsiteY11" fmla="*/ 0 h 7336725"/>
              <a:gd name="connsiteX0" fmla="*/ 0 w 5599908"/>
              <a:gd name="connsiteY0" fmla="*/ 0 h 7336725"/>
              <a:gd name="connsiteX1" fmla="*/ 3561016 w 5599908"/>
              <a:gd name="connsiteY1" fmla="*/ 0 h 7336725"/>
              <a:gd name="connsiteX2" fmla="*/ 3601796 w 5599908"/>
              <a:gd name="connsiteY2" fmla="*/ 0 h 7336725"/>
              <a:gd name="connsiteX3" fmla="*/ 4285609 w 5599908"/>
              <a:gd name="connsiteY3" fmla="*/ 160885 h 7336725"/>
              <a:gd name="connsiteX4" fmla="*/ 5077650 w 5599908"/>
              <a:gd name="connsiteY4" fmla="*/ 1013617 h 7336725"/>
              <a:gd name="connsiteX5" fmla="*/ 5578224 w 5599908"/>
              <a:gd name="connsiteY5" fmla="*/ 3078209 h 7336725"/>
              <a:gd name="connsiteX6" fmla="*/ 5435655 w 5599908"/>
              <a:gd name="connsiteY6" fmla="*/ 5066087 h 7336725"/>
              <a:gd name="connsiteX7" fmla="*/ 4776651 w 5599908"/>
              <a:gd name="connsiteY7" fmla="*/ 6360806 h 7336725"/>
              <a:gd name="connsiteX8" fmla="*/ 4030165 w 5599908"/>
              <a:gd name="connsiteY8" fmla="*/ 6989199 h 7336725"/>
              <a:gd name="connsiteX9" fmla="*/ 2948743 w 5599908"/>
              <a:gd name="connsiteY9" fmla="*/ 7331104 h 7336725"/>
              <a:gd name="connsiteX10" fmla="*/ 0 w 5599908"/>
              <a:gd name="connsiteY10" fmla="*/ 7156174 h 7336725"/>
              <a:gd name="connsiteX11" fmla="*/ 0 w 5599908"/>
              <a:gd name="connsiteY11" fmla="*/ 0 h 7336725"/>
              <a:gd name="connsiteX0" fmla="*/ 0 w 5598214"/>
              <a:gd name="connsiteY0" fmla="*/ 0 h 7336725"/>
              <a:gd name="connsiteX1" fmla="*/ 3561016 w 5598214"/>
              <a:gd name="connsiteY1" fmla="*/ 0 h 7336725"/>
              <a:gd name="connsiteX2" fmla="*/ 3601796 w 5598214"/>
              <a:gd name="connsiteY2" fmla="*/ 0 h 7336725"/>
              <a:gd name="connsiteX3" fmla="*/ 4285609 w 5598214"/>
              <a:gd name="connsiteY3" fmla="*/ 160885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19836 h 7356561"/>
              <a:gd name="connsiteX1" fmla="*/ 3561016 w 5598214"/>
              <a:gd name="connsiteY1" fmla="*/ 19836 h 7356561"/>
              <a:gd name="connsiteX2" fmla="*/ 3601796 w 5598214"/>
              <a:gd name="connsiteY2" fmla="*/ 19836 h 7356561"/>
              <a:gd name="connsiteX3" fmla="*/ 4292698 w 5598214"/>
              <a:gd name="connsiteY3" fmla="*/ 95661 h 7356561"/>
              <a:gd name="connsiteX4" fmla="*/ 5077650 w 5598214"/>
              <a:gd name="connsiteY4" fmla="*/ 1033453 h 7356561"/>
              <a:gd name="connsiteX5" fmla="*/ 5578224 w 5598214"/>
              <a:gd name="connsiteY5" fmla="*/ 3098045 h 7356561"/>
              <a:gd name="connsiteX6" fmla="*/ 5435655 w 5598214"/>
              <a:gd name="connsiteY6" fmla="*/ 5085923 h 7356561"/>
              <a:gd name="connsiteX7" fmla="*/ 4854623 w 5598214"/>
              <a:gd name="connsiteY7" fmla="*/ 6366466 h 7356561"/>
              <a:gd name="connsiteX8" fmla="*/ 4030165 w 5598214"/>
              <a:gd name="connsiteY8" fmla="*/ 7009035 h 7356561"/>
              <a:gd name="connsiteX9" fmla="*/ 2948743 w 5598214"/>
              <a:gd name="connsiteY9" fmla="*/ 7350940 h 7356561"/>
              <a:gd name="connsiteX10" fmla="*/ 0 w 5598214"/>
              <a:gd name="connsiteY10" fmla="*/ 7176010 h 7356561"/>
              <a:gd name="connsiteX11" fmla="*/ 0 w 5598214"/>
              <a:gd name="connsiteY11" fmla="*/ 19836 h 7356561"/>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28425 h 7365150"/>
              <a:gd name="connsiteX1" fmla="*/ 3561016 w 5598214"/>
              <a:gd name="connsiteY1" fmla="*/ 28425 h 7365150"/>
              <a:gd name="connsiteX2" fmla="*/ 3601796 w 5598214"/>
              <a:gd name="connsiteY2" fmla="*/ 28425 h 7365150"/>
              <a:gd name="connsiteX3" fmla="*/ 4321052 w 5598214"/>
              <a:gd name="connsiteY3" fmla="*/ 175133 h 7365150"/>
              <a:gd name="connsiteX4" fmla="*/ 5077650 w 5598214"/>
              <a:gd name="connsiteY4" fmla="*/ 1042042 h 7365150"/>
              <a:gd name="connsiteX5" fmla="*/ 5578224 w 5598214"/>
              <a:gd name="connsiteY5" fmla="*/ 3106634 h 7365150"/>
              <a:gd name="connsiteX6" fmla="*/ 5435655 w 5598214"/>
              <a:gd name="connsiteY6" fmla="*/ 5094512 h 7365150"/>
              <a:gd name="connsiteX7" fmla="*/ 4854623 w 5598214"/>
              <a:gd name="connsiteY7" fmla="*/ 6375055 h 7365150"/>
              <a:gd name="connsiteX8" fmla="*/ 4030165 w 5598214"/>
              <a:gd name="connsiteY8" fmla="*/ 7017624 h 7365150"/>
              <a:gd name="connsiteX9" fmla="*/ 2948743 w 5598214"/>
              <a:gd name="connsiteY9" fmla="*/ 7359529 h 7365150"/>
              <a:gd name="connsiteX10" fmla="*/ 0 w 5598214"/>
              <a:gd name="connsiteY10" fmla="*/ 7184599 h 7365150"/>
              <a:gd name="connsiteX11" fmla="*/ 0 w 5598214"/>
              <a:gd name="connsiteY11" fmla="*/ 28425 h 7365150"/>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3908"/>
              <a:gd name="connsiteY0" fmla="*/ 0 h 7336725"/>
              <a:gd name="connsiteX1" fmla="*/ 3561016 w 5593908"/>
              <a:gd name="connsiteY1" fmla="*/ 0 h 7336725"/>
              <a:gd name="connsiteX2" fmla="*/ 3601796 w 5593908"/>
              <a:gd name="connsiteY2" fmla="*/ 0 h 7336725"/>
              <a:gd name="connsiteX3" fmla="*/ 4321052 w 5593908"/>
              <a:gd name="connsiteY3" fmla="*/ 146708 h 7336725"/>
              <a:gd name="connsiteX4" fmla="*/ 5141445 w 5593908"/>
              <a:gd name="connsiteY4" fmla="*/ 1148296 h 7336725"/>
              <a:gd name="connsiteX5" fmla="*/ 5578224 w 5593908"/>
              <a:gd name="connsiteY5" fmla="*/ 3078209 h 7336725"/>
              <a:gd name="connsiteX6" fmla="*/ 5435655 w 5593908"/>
              <a:gd name="connsiteY6" fmla="*/ 5066087 h 7336725"/>
              <a:gd name="connsiteX7" fmla="*/ 4854623 w 5593908"/>
              <a:gd name="connsiteY7" fmla="*/ 6346630 h 7336725"/>
              <a:gd name="connsiteX8" fmla="*/ 4030165 w 5593908"/>
              <a:gd name="connsiteY8" fmla="*/ 6989199 h 7336725"/>
              <a:gd name="connsiteX9" fmla="*/ 2948743 w 5593908"/>
              <a:gd name="connsiteY9" fmla="*/ 7331104 h 7336725"/>
              <a:gd name="connsiteX10" fmla="*/ 0 w 5593908"/>
              <a:gd name="connsiteY10" fmla="*/ 7156174 h 7336725"/>
              <a:gd name="connsiteX11" fmla="*/ 0 w 5593908"/>
              <a:gd name="connsiteY11" fmla="*/ 0 h 7336725"/>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3908" h="7335670">
                <a:moveTo>
                  <a:pt x="0" y="0"/>
                </a:moveTo>
                <a:lnTo>
                  <a:pt x="3561016" y="0"/>
                </a:lnTo>
                <a:lnTo>
                  <a:pt x="3601796" y="0"/>
                </a:lnTo>
                <a:cubicBezTo>
                  <a:pt x="3722562" y="26814"/>
                  <a:pt x="4064444" y="-44675"/>
                  <a:pt x="4321052" y="146708"/>
                </a:cubicBezTo>
                <a:cubicBezTo>
                  <a:pt x="4577660" y="338091"/>
                  <a:pt x="4931916" y="659712"/>
                  <a:pt x="5141445" y="1148296"/>
                </a:cubicBezTo>
                <a:cubicBezTo>
                  <a:pt x="5350974" y="1636880"/>
                  <a:pt x="5529189" y="2425244"/>
                  <a:pt x="5578224" y="3078209"/>
                </a:cubicBezTo>
                <a:cubicBezTo>
                  <a:pt x="5627259" y="3731174"/>
                  <a:pt x="5556255" y="4521350"/>
                  <a:pt x="5435655" y="5066087"/>
                </a:cubicBezTo>
                <a:cubicBezTo>
                  <a:pt x="5315055" y="5610824"/>
                  <a:pt x="5079420" y="6022567"/>
                  <a:pt x="4854623" y="6346630"/>
                </a:cubicBezTo>
                <a:cubicBezTo>
                  <a:pt x="4629826" y="6670693"/>
                  <a:pt x="4490761" y="6721156"/>
                  <a:pt x="4086872" y="7010464"/>
                </a:cubicBezTo>
                <a:cubicBezTo>
                  <a:pt x="3555393" y="7321036"/>
                  <a:pt x="3629888" y="7306819"/>
                  <a:pt x="2948743" y="7331104"/>
                </a:cubicBezTo>
                <a:cubicBezTo>
                  <a:pt x="2267598" y="7355389"/>
                  <a:pt x="985565" y="7280745"/>
                  <a:pt x="0" y="7156174"/>
                </a:cubicBezTo>
                <a:lnTo>
                  <a:pt x="0" y="0"/>
                </a:lnTo>
                <a:close/>
              </a:path>
            </a:pathLst>
          </a:custGeom>
          <a:ln w="19050">
            <a:solidFill>
              <a:schemeClr val="tx1"/>
            </a:solidFill>
          </a:ln>
        </p:spPr>
        <p:txBody>
          <a:bodyPr wrap="square">
            <a:noAutofit/>
          </a:bodyPr>
          <a:lstStyle/>
          <a:p>
            <a:endParaRPr lang="en-GB"/>
          </a:p>
        </p:txBody>
      </p:sp>
    </p:spTree>
    <p:extLst>
      <p:ext uri="{BB962C8B-B14F-4D97-AF65-F5344CB8AC3E}">
        <p14:creationId xmlns:p14="http://schemas.microsoft.com/office/powerpoint/2010/main" val="354774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 text vertica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0" name="Text Placeholder 9"/>
          <p:cNvSpPr>
            <a:spLocks noGrp="1"/>
          </p:cNvSpPr>
          <p:nvPr>
            <p:ph type="body" sz="quarter" idx="13"/>
          </p:nvPr>
        </p:nvSpPr>
        <p:spPr>
          <a:xfrm>
            <a:off x="4051300" y="2403078"/>
            <a:ext cx="7541702" cy="2051844"/>
          </a:xfrm>
        </p:spPr>
        <p:txBody>
          <a:bodyPr anchor="ctr">
            <a:spAutoFit/>
          </a:bodyPr>
          <a:lstStyle>
            <a:lvl1pPr marL="0" indent="0">
              <a:buNone/>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p:cNvSpPr>
            <a:spLocks noGrp="1"/>
          </p:cNvSpPr>
          <p:nvPr>
            <p:ph type="title"/>
          </p:nvPr>
        </p:nvSpPr>
        <p:spPr>
          <a:xfrm>
            <a:off x="432994" y="2551837"/>
            <a:ext cx="2980266" cy="1754326"/>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grpSp>
        <p:nvGrpSpPr>
          <p:cNvPr id="15" name="Group 14"/>
          <p:cNvGrpSpPr/>
          <p:nvPr/>
        </p:nvGrpSpPr>
        <p:grpSpPr>
          <a:xfrm>
            <a:off x="441659" y="1865452"/>
            <a:ext cx="2971601" cy="2975243"/>
            <a:chOff x="455096" y="1817744"/>
            <a:chExt cx="2971601" cy="2975243"/>
          </a:xfrm>
        </p:grpSpPr>
        <p:sp>
          <p:nvSpPr>
            <p:cNvPr id="16"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2859855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1 picture curved">
    <p:spTree>
      <p:nvGrpSpPr>
        <p:cNvPr id="1" name=""/>
        <p:cNvGrpSpPr/>
        <p:nvPr/>
      </p:nvGrpSpPr>
      <p:grpSpPr>
        <a:xfrm>
          <a:off x="0" y="0"/>
          <a:ext cx="0" cy="0"/>
          <a:chOff x="0" y="0"/>
          <a:chExt cx="0" cy="0"/>
        </a:xfrm>
      </p:grpSpPr>
      <p:sp>
        <p:nvSpPr>
          <p:cNvPr id="23" name="Picture Placeholder 22"/>
          <p:cNvSpPr>
            <a:spLocks noGrp="1"/>
          </p:cNvSpPr>
          <p:nvPr>
            <p:ph type="pic" sz="quarter" idx="19"/>
          </p:nvPr>
        </p:nvSpPr>
        <p:spPr>
          <a:xfrm>
            <a:off x="-233916" y="-77973"/>
            <a:ext cx="5827824" cy="7492409"/>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 name="connsiteX0" fmla="*/ 0 w 5587720"/>
              <a:gd name="connsiteY0" fmla="*/ 0 h 7336725"/>
              <a:gd name="connsiteX1" fmla="*/ 3561016 w 5587720"/>
              <a:gd name="connsiteY1" fmla="*/ 0 h 7336725"/>
              <a:gd name="connsiteX2" fmla="*/ 3601796 w 5587720"/>
              <a:gd name="connsiteY2" fmla="*/ 0 h 7336725"/>
              <a:gd name="connsiteX3" fmla="*/ 4285609 w 5587720"/>
              <a:gd name="connsiteY3" fmla="*/ 160885 h 7336725"/>
              <a:gd name="connsiteX4" fmla="*/ 5077650 w 5587720"/>
              <a:gd name="connsiteY4" fmla="*/ 1013617 h 7336725"/>
              <a:gd name="connsiteX5" fmla="*/ 5578224 w 5587720"/>
              <a:gd name="connsiteY5" fmla="*/ 3078209 h 7336725"/>
              <a:gd name="connsiteX6" fmla="*/ 5357682 w 5587720"/>
              <a:gd name="connsiteY6" fmla="*/ 5066087 h 7336725"/>
              <a:gd name="connsiteX7" fmla="*/ 4776651 w 5587720"/>
              <a:gd name="connsiteY7" fmla="*/ 6360806 h 7336725"/>
              <a:gd name="connsiteX8" fmla="*/ 4030165 w 5587720"/>
              <a:gd name="connsiteY8" fmla="*/ 6989199 h 7336725"/>
              <a:gd name="connsiteX9" fmla="*/ 2948743 w 5587720"/>
              <a:gd name="connsiteY9" fmla="*/ 7331104 h 7336725"/>
              <a:gd name="connsiteX10" fmla="*/ 0 w 5587720"/>
              <a:gd name="connsiteY10" fmla="*/ 7156174 h 7336725"/>
              <a:gd name="connsiteX11" fmla="*/ 0 w 5587720"/>
              <a:gd name="connsiteY11" fmla="*/ 0 h 7336725"/>
              <a:gd name="connsiteX0" fmla="*/ 0 w 5599908"/>
              <a:gd name="connsiteY0" fmla="*/ 0 h 7336725"/>
              <a:gd name="connsiteX1" fmla="*/ 3561016 w 5599908"/>
              <a:gd name="connsiteY1" fmla="*/ 0 h 7336725"/>
              <a:gd name="connsiteX2" fmla="*/ 3601796 w 5599908"/>
              <a:gd name="connsiteY2" fmla="*/ 0 h 7336725"/>
              <a:gd name="connsiteX3" fmla="*/ 4285609 w 5599908"/>
              <a:gd name="connsiteY3" fmla="*/ 160885 h 7336725"/>
              <a:gd name="connsiteX4" fmla="*/ 5077650 w 5599908"/>
              <a:gd name="connsiteY4" fmla="*/ 1013617 h 7336725"/>
              <a:gd name="connsiteX5" fmla="*/ 5578224 w 5599908"/>
              <a:gd name="connsiteY5" fmla="*/ 3078209 h 7336725"/>
              <a:gd name="connsiteX6" fmla="*/ 5435655 w 5599908"/>
              <a:gd name="connsiteY6" fmla="*/ 5066087 h 7336725"/>
              <a:gd name="connsiteX7" fmla="*/ 4776651 w 5599908"/>
              <a:gd name="connsiteY7" fmla="*/ 6360806 h 7336725"/>
              <a:gd name="connsiteX8" fmla="*/ 4030165 w 5599908"/>
              <a:gd name="connsiteY8" fmla="*/ 6989199 h 7336725"/>
              <a:gd name="connsiteX9" fmla="*/ 2948743 w 5599908"/>
              <a:gd name="connsiteY9" fmla="*/ 7331104 h 7336725"/>
              <a:gd name="connsiteX10" fmla="*/ 0 w 5599908"/>
              <a:gd name="connsiteY10" fmla="*/ 7156174 h 7336725"/>
              <a:gd name="connsiteX11" fmla="*/ 0 w 5599908"/>
              <a:gd name="connsiteY11" fmla="*/ 0 h 7336725"/>
              <a:gd name="connsiteX0" fmla="*/ 0 w 5598214"/>
              <a:gd name="connsiteY0" fmla="*/ 0 h 7336725"/>
              <a:gd name="connsiteX1" fmla="*/ 3561016 w 5598214"/>
              <a:gd name="connsiteY1" fmla="*/ 0 h 7336725"/>
              <a:gd name="connsiteX2" fmla="*/ 3601796 w 5598214"/>
              <a:gd name="connsiteY2" fmla="*/ 0 h 7336725"/>
              <a:gd name="connsiteX3" fmla="*/ 4285609 w 5598214"/>
              <a:gd name="connsiteY3" fmla="*/ 160885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19836 h 7356561"/>
              <a:gd name="connsiteX1" fmla="*/ 3561016 w 5598214"/>
              <a:gd name="connsiteY1" fmla="*/ 19836 h 7356561"/>
              <a:gd name="connsiteX2" fmla="*/ 3601796 w 5598214"/>
              <a:gd name="connsiteY2" fmla="*/ 19836 h 7356561"/>
              <a:gd name="connsiteX3" fmla="*/ 4292698 w 5598214"/>
              <a:gd name="connsiteY3" fmla="*/ 95661 h 7356561"/>
              <a:gd name="connsiteX4" fmla="*/ 5077650 w 5598214"/>
              <a:gd name="connsiteY4" fmla="*/ 1033453 h 7356561"/>
              <a:gd name="connsiteX5" fmla="*/ 5578224 w 5598214"/>
              <a:gd name="connsiteY5" fmla="*/ 3098045 h 7356561"/>
              <a:gd name="connsiteX6" fmla="*/ 5435655 w 5598214"/>
              <a:gd name="connsiteY6" fmla="*/ 5085923 h 7356561"/>
              <a:gd name="connsiteX7" fmla="*/ 4854623 w 5598214"/>
              <a:gd name="connsiteY7" fmla="*/ 6366466 h 7356561"/>
              <a:gd name="connsiteX8" fmla="*/ 4030165 w 5598214"/>
              <a:gd name="connsiteY8" fmla="*/ 7009035 h 7356561"/>
              <a:gd name="connsiteX9" fmla="*/ 2948743 w 5598214"/>
              <a:gd name="connsiteY9" fmla="*/ 7350940 h 7356561"/>
              <a:gd name="connsiteX10" fmla="*/ 0 w 5598214"/>
              <a:gd name="connsiteY10" fmla="*/ 7176010 h 7356561"/>
              <a:gd name="connsiteX11" fmla="*/ 0 w 5598214"/>
              <a:gd name="connsiteY11" fmla="*/ 19836 h 7356561"/>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28425 h 7365150"/>
              <a:gd name="connsiteX1" fmla="*/ 3561016 w 5598214"/>
              <a:gd name="connsiteY1" fmla="*/ 28425 h 7365150"/>
              <a:gd name="connsiteX2" fmla="*/ 3601796 w 5598214"/>
              <a:gd name="connsiteY2" fmla="*/ 28425 h 7365150"/>
              <a:gd name="connsiteX3" fmla="*/ 4321052 w 5598214"/>
              <a:gd name="connsiteY3" fmla="*/ 175133 h 7365150"/>
              <a:gd name="connsiteX4" fmla="*/ 5077650 w 5598214"/>
              <a:gd name="connsiteY4" fmla="*/ 1042042 h 7365150"/>
              <a:gd name="connsiteX5" fmla="*/ 5578224 w 5598214"/>
              <a:gd name="connsiteY5" fmla="*/ 3106634 h 7365150"/>
              <a:gd name="connsiteX6" fmla="*/ 5435655 w 5598214"/>
              <a:gd name="connsiteY6" fmla="*/ 5094512 h 7365150"/>
              <a:gd name="connsiteX7" fmla="*/ 4854623 w 5598214"/>
              <a:gd name="connsiteY7" fmla="*/ 6375055 h 7365150"/>
              <a:gd name="connsiteX8" fmla="*/ 4030165 w 5598214"/>
              <a:gd name="connsiteY8" fmla="*/ 7017624 h 7365150"/>
              <a:gd name="connsiteX9" fmla="*/ 2948743 w 5598214"/>
              <a:gd name="connsiteY9" fmla="*/ 7359529 h 7365150"/>
              <a:gd name="connsiteX10" fmla="*/ 0 w 5598214"/>
              <a:gd name="connsiteY10" fmla="*/ 7184599 h 7365150"/>
              <a:gd name="connsiteX11" fmla="*/ 0 w 5598214"/>
              <a:gd name="connsiteY11" fmla="*/ 28425 h 7365150"/>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3908"/>
              <a:gd name="connsiteY0" fmla="*/ 0 h 7336725"/>
              <a:gd name="connsiteX1" fmla="*/ 3561016 w 5593908"/>
              <a:gd name="connsiteY1" fmla="*/ 0 h 7336725"/>
              <a:gd name="connsiteX2" fmla="*/ 3601796 w 5593908"/>
              <a:gd name="connsiteY2" fmla="*/ 0 h 7336725"/>
              <a:gd name="connsiteX3" fmla="*/ 4321052 w 5593908"/>
              <a:gd name="connsiteY3" fmla="*/ 146708 h 7336725"/>
              <a:gd name="connsiteX4" fmla="*/ 5141445 w 5593908"/>
              <a:gd name="connsiteY4" fmla="*/ 1148296 h 7336725"/>
              <a:gd name="connsiteX5" fmla="*/ 5578224 w 5593908"/>
              <a:gd name="connsiteY5" fmla="*/ 3078209 h 7336725"/>
              <a:gd name="connsiteX6" fmla="*/ 5435655 w 5593908"/>
              <a:gd name="connsiteY6" fmla="*/ 5066087 h 7336725"/>
              <a:gd name="connsiteX7" fmla="*/ 4854623 w 5593908"/>
              <a:gd name="connsiteY7" fmla="*/ 6346630 h 7336725"/>
              <a:gd name="connsiteX8" fmla="*/ 4030165 w 5593908"/>
              <a:gd name="connsiteY8" fmla="*/ 6989199 h 7336725"/>
              <a:gd name="connsiteX9" fmla="*/ 2948743 w 5593908"/>
              <a:gd name="connsiteY9" fmla="*/ 7331104 h 7336725"/>
              <a:gd name="connsiteX10" fmla="*/ 0 w 5593908"/>
              <a:gd name="connsiteY10" fmla="*/ 7156174 h 7336725"/>
              <a:gd name="connsiteX11" fmla="*/ 0 w 5593908"/>
              <a:gd name="connsiteY11" fmla="*/ 0 h 7336725"/>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3908" h="7335670">
                <a:moveTo>
                  <a:pt x="0" y="0"/>
                </a:moveTo>
                <a:lnTo>
                  <a:pt x="3561016" y="0"/>
                </a:lnTo>
                <a:lnTo>
                  <a:pt x="3601796" y="0"/>
                </a:lnTo>
                <a:cubicBezTo>
                  <a:pt x="3722562" y="26814"/>
                  <a:pt x="4064444" y="-44675"/>
                  <a:pt x="4321052" y="146708"/>
                </a:cubicBezTo>
                <a:cubicBezTo>
                  <a:pt x="4577660" y="338091"/>
                  <a:pt x="4931916" y="659712"/>
                  <a:pt x="5141445" y="1148296"/>
                </a:cubicBezTo>
                <a:cubicBezTo>
                  <a:pt x="5350974" y="1636880"/>
                  <a:pt x="5529189" y="2425244"/>
                  <a:pt x="5578224" y="3078209"/>
                </a:cubicBezTo>
                <a:cubicBezTo>
                  <a:pt x="5627259" y="3731174"/>
                  <a:pt x="5556255" y="4521350"/>
                  <a:pt x="5435655" y="5066087"/>
                </a:cubicBezTo>
                <a:cubicBezTo>
                  <a:pt x="5315055" y="5610824"/>
                  <a:pt x="5079420" y="6022567"/>
                  <a:pt x="4854623" y="6346630"/>
                </a:cubicBezTo>
                <a:cubicBezTo>
                  <a:pt x="4629826" y="6670693"/>
                  <a:pt x="4490761" y="6721156"/>
                  <a:pt x="4086872" y="7010464"/>
                </a:cubicBezTo>
                <a:cubicBezTo>
                  <a:pt x="3555393" y="7321036"/>
                  <a:pt x="3629888" y="7306819"/>
                  <a:pt x="2948743" y="7331104"/>
                </a:cubicBezTo>
                <a:cubicBezTo>
                  <a:pt x="2267598" y="7355389"/>
                  <a:pt x="985565" y="7280745"/>
                  <a:pt x="0" y="7156174"/>
                </a:cubicBezTo>
                <a:lnTo>
                  <a:pt x="0" y="0"/>
                </a:lnTo>
                <a:close/>
              </a:path>
            </a:pathLst>
          </a:custGeom>
          <a:ln w="6350">
            <a:solidFill>
              <a:schemeClr val="tx1"/>
            </a:solidFill>
          </a:ln>
        </p:spPr>
        <p:txBody>
          <a:bodyPr wrap="square">
            <a:noAutofit/>
          </a:bodyPr>
          <a:lstStyle/>
          <a:p>
            <a:endParaRPr lang="en-GB"/>
          </a:p>
        </p:txBody>
      </p:sp>
      <p:sp>
        <p:nvSpPr>
          <p:cNvPr id="10" name="Picture Placeholder 22"/>
          <p:cNvSpPr>
            <a:spLocks noGrp="1"/>
          </p:cNvSpPr>
          <p:nvPr>
            <p:ph type="pic" sz="quarter" idx="21"/>
          </p:nvPr>
        </p:nvSpPr>
        <p:spPr>
          <a:xfrm rot="183089">
            <a:off x="-445483" y="556"/>
            <a:ext cx="5955315" cy="7655442"/>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 name="connsiteX0" fmla="*/ 0 w 5587720"/>
              <a:gd name="connsiteY0" fmla="*/ 0 h 7336725"/>
              <a:gd name="connsiteX1" fmla="*/ 3561016 w 5587720"/>
              <a:gd name="connsiteY1" fmla="*/ 0 h 7336725"/>
              <a:gd name="connsiteX2" fmla="*/ 3601796 w 5587720"/>
              <a:gd name="connsiteY2" fmla="*/ 0 h 7336725"/>
              <a:gd name="connsiteX3" fmla="*/ 4285609 w 5587720"/>
              <a:gd name="connsiteY3" fmla="*/ 160885 h 7336725"/>
              <a:gd name="connsiteX4" fmla="*/ 5077650 w 5587720"/>
              <a:gd name="connsiteY4" fmla="*/ 1013617 h 7336725"/>
              <a:gd name="connsiteX5" fmla="*/ 5578224 w 5587720"/>
              <a:gd name="connsiteY5" fmla="*/ 3078209 h 7336725"/>
              <a:gd name="connsiteX6" fmla="*/ 5357682 w 5587720"/>
              <a:gd name="connsiteY6" fmla="*/ 5066087 h 7336725"/>
              <a:gd name="connsiteX7" fmla="*/ 4776651 w 5587720"/>
              <a:gd name="connsiteY7" fmla="*/ 6360806 h 7336725"/>
              <a:gd name="connsiteX8" fmla="*/ 4030165 w 5587720"/>
              <a:gd name="connsiteY8" fmla="*/ 6989199 h 7336725"/>
              <a:gd name="connsiteX9" fmla="*/ 2948743 w 5587720"/>
              <a:gd name="connsiteY9" fmla="*/ 7331104 h 7336725"/>
              <a:gd name="connsiteX10" fmla="*/ 0 w 5587720"/>
              <a:gd name="connsiteY10" fmla="*/ 7156174 h 7336725"/>
              <a:gd name="connsiteX11" fmla="*/ 0 w 5587720"/>
              <a:gd name="connsiteY11" fmla="*/ 0 h 7336725"/>
              <a:gd name="connsiteX0" fmla="*/ 0 w 5599908"/>
              <a:gd name="connsiteY0" fmla="*/ 0 h 7336725"/>
              <a:gd name="connsiteX1" fmla="*/ 3561016 w 5599908"/>
              <a:gd name="connsiteY1" fmla="*/ 0 h 7336725"/>
              <a:gd name="connsiteX2" fmla="*/ 3601796 w 5599908"/>
              <a:gd name="connsiteY2" fmla="*/ 0 h 7336725"/>
              <a:gd name="connsiteX3" fmla="*/ 4285609 w 5599908"/>
              <a:gd name="connsiteY3" fmla="*/ 160885 h 7336725"/>
              <a:gd name="connsiteX4" fmla="*/ 5077650 w 5599908"/>
              <a:gd name="connsiteY4" fmla="*/ 1013617 h 7336725"/>
              <a:gd name="connsiteX5" fmla="*/ 5578224 w 5599908"/>
              <a:gd name="connsiteY5" fmla="*/ 3078209 h 7336725"/>
              <a:gd name="connsiteX6" fmla="*/ 5435655 w 5599908"/>
              <a:gd name="connsiteY6" fmla="*/ 5066087 h 7336725"/>
              <a:gd name="connsiteX7" fmla="*/ 4776651 w 5599908"/>
              <a:gd name="connsiteY7" fmla="*/ 6360806 h 7336725"/>
              <a:gd name="connsiteX8" fmla="*/ 4030165 w 5599908"/>
              <a:gd name="connsiteY8" fmla="*/ 6989199 h 7336725"/>
              <a:gd name="connsiteX9" fmla="*/ 2948743 w 5599908"/>
              <a:gd name="connsiteY9" fmla="*/ 7331104 h 7336725"/>
              <a:gd name="connsiteX10" fmla="*/ 0 w 5599908"/>
              <a:gd name="connsiteY10" fmla="*/ 7156174 h 7336725"/>
              <a:gd name="connsiteX11" fmla="*/ 0 w 5599908"/>
              <a:gd name="connsiteY11" fmla="*/ 0 h 7336725"/>
              <a:gd name="connsiteX0" fmla="*/ 0 w 5598214"/>
              <a:gd name="connsiteY0" fmla="*/ 0 h 7336725"/>
              <a:gd name="connsiteX1" fmla="*/ 3561016 w 5598214"/>
              <a:gd name="connsiteY1" fmla="*/ 0 h 7336725"/>
              <a:gd name="connsiteX2" fmla="*/ 3601796 w 5598214"/>
              <a:gd name="connsiteY2" fmla="*/ 0 h 7336725"/>
              <a:gd name="connsiteX3" fmla="*/ 4285609 w 5598214"/>
              <a:gd name="connsiteY3" fmla="*/ 160885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19836 h 7356561"/>
              <a:gd name="connsiteX1" fmla="*/ 3561016 w 5598214"/>
              <a:gd name="connsiteY1" fmla="*/ 19836 h 7356561"/>
              <a:gd name="connsiteX2" fmla="*/ 3601796 w 5598214"/>
              <a:gd name="connsiteY2" fmla="*/ 19836 h 7356561"/>
              <a:gd name="connsiteX3" fmla="*/ 4292698 w 5598214"/>
              <a:gd name="connsiteY3" fmla="*/ 95661 h 7356561"/>
              <a:gd name="connsiteX4" fmla="*/ 5077650 w 5598214"/>
              <a:gd name="connsiteY4" fmla="*/ 1033453 h 7356561"/>
              <a:gd name="connsiteX5" fmla="*/ 5578224 w 5598214"/>
              <a:gd name="connsiteY5" fmla="*/ 3098045 h 7356561"/>
              <a:gd name="connsiteX6" fmla="*/ 5435655 w 5598214"/>
              <a:gd name="connsiteY6" fmla="*/ 5085923 h 7356561"/>
              <a:gd name="connsiteX7" fmla="*/ 4854623 w 5598214"/>
              <a:gd name="connsiteY7" fmla="*/ 6366466 h 7356561"/>
              <a:gd name="connsiteX8" fmla="*/ 4030165 w 5598214"/>
              <a:gd name="connsiteY8" fmla="*/ 7009035 h 7356561"/>
              <a:gd name="connsiteX9" fmla="*/ 2948743 w 5598214"/>
              <a:gd name="connsiteY9" fmla="*/ 7350940 h 7356561"/>
              <a:gd name="connsiteX10" fmla="*/ 0 w 5598214"/>
              <a:gd name="connsiteY10" fmla="*/ 7176010 h 7356561"/>
              <a:gd name="connsiteX11" fmla="*/ 0 w 5598214"/>
              <a:gd name="connsiteY11" fmla="*/ 19836 h 7356561"/>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28425 h 7365150"/>
              <a:gd name="connsiteX1" fmla="*/ 3561016 w 5598214"/>
              <a:gd name="connsiteY1" fmla="*/ 28425 h 7365150"/>
              <a:gd name="connsiteX2" fmla="*/ 3601796 w 5598214"/>
              <a:gd name="connsiteY2" fmla="*/ 28425 h 7365150"/>
              <a:gd name="connsiteX3" fmla="*/ 4321052 w 5598214"/>
              <a:gd name="connsiteY3" fmla="*/ 175133 h 7365150"/>
              <a:gd name="connsiteX4" fmla="*/ 5077650 w 5598214"/>
              <a:gd name="connsiteY4" fmla="*/ 1042042 h 7365150"/>
              <a:gd name="connsiteX5" fmla="*/ 5578224 w 5598214"/>
              <a:gd name="connsiteY5" fmla="*/ 3106634 h 7365150"/>
              <a:gd name="connsiteX6" fmla="*/ 5435655 w 5598214"/>
              <a:gd name="connsiteY6" fmla="*/ 5094512 h 7365150"/>
              <a:gd name="connsiteX7" fmla="*/ 4854623 w 5598214"/>
              <a:gd name="connsiteY7" fmla="*/ 6375055 h 7365150"/>
              <a:gd name="connsiteX8" fmla="*/ 4030165 w 5598214"/>
              <a:gd name="connsiteY8" fmla="*/ 7017624 h 7365150"/>
              <a:gd name="connsiteX9" fmla="*/ 2948743 w 5598214"/>
              <a:gd name="connsiteY9" fmla="*/ 7359529 h 7365150"/>
              <a:gd name="connsiteX10" fmla="*/ 0 w 5598214"/>
              <a:gd name="connsiteY10" fmla="*/ 7184599 h 7365150"/>
              <a:gd name="connsiteX11" fmla="*/ 0 w 5598214"/>
              <a:gd name="connsiteY11" fmla="*/ 28425 h 7365150"/>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3908"/>
              <a:gd name="connsiteY0" fmla="*/ 0 h 7336725"/>
              <a:gd name="connsiteX1" fmla="*/ 3561016 w 5593908"/>
              <a:gd name="connsiteY1" fmla="*/ 0 h 7336725"/>
              <a:gd name="connsiteX2" fmla="*/ 3601796 w 5593908"/>
              <a:gd name="connsiteY2" fmla="*/ 0 h 7336725"/>
              <a:gd name="connsiteX3" fmla="*/ 4321052 w 5593908"/>
              <a:gd name="connsiteY3" fmla="*/ 146708 h 7336725"/>
              <a:gd name="connsiteX4" fmla="*/ 5141445 w 5593908"/>
              <a:gd name="connsiteY4" fmla="*/ 1148296 h 7336725"/>
              <a:gd name="connsiteX5" fmla="*/ 5578224 w 5593908"/>
              <a:gd name="connsiteY5" fmla="*/ 3078209 h 7336725"/>
              <a:gd name="connsiteX6" fmla="*/ 5435655 w 5593908"/>
              <a:gd name="connsiteY6" fmla="*/ 5066087 h 7336725"/>
              <a:gd name="connsiteX7" fmla="*/ 4854623 w 5593908"/>
              <a:gd name="connsiteY7" fmla="*/ 6346630 h 7336725"/>
              <a:gd name="connsiteX8" fmla="*/ 4030165 w 5593908"/>
              <a:gd name="connsiteY8" fmla="*/ 6989199 h 7336725"/>
              <a:gd name="connsiteX9" fmla="*/ 2948743 w 5593908"/>
              <a:gd name="connsiteY9" fmla="*/ 7331104 h 7336725"/>
              <a:gd name="connsiteX10" fmla="*/ 0 w 5593908"/>
              <a:gd name="connsiteY10" fmla="*/ 7156174 h 7336725"/>
              <a:gd name="connsiteX11" fmla="*/ 0 w 5593908"/>
              <a:gd name="connsiteY11" fmla="*/ 0 h 7336725"/>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3908" h="7335670">
                <a:moveTo>
                  <a:pt x="0" y="0"/>
                </a:moveTo>
                <a:lnTo>
                  <a:pt x="3561016" y="0"/>
                </a:lnTo>
                <a:lnTo>
                  <a:pt x="3601796" y="0"/>
                </a:lnTo>
                <a:cubicBezTo>
                  <a:pt x="3722562" y="26814"/>
                  <a:pt x="4064444" y="-44675"/>
                  <a:pt x="4321052" y="146708"/>
                </a:cubicBezTo>
                <a:cubicBezTo>
                  <a:pt x="4577660" y="338091"/>
                  <a:pt x="4931916" y="659712"/>
                  <a:pt x="5141445" y="1148296"/>
                </a:cubicBezTo>
                <a:cubicBezTo>
                  <a:pt x="5350974" y="1636880"/>
                  <a:pt x="5529189" y="2425244"/>
                  <a:pt x="5578224" y="3078209"/>
                </a:cubicBezTo>
                <a:cubicBezTo>
                  <a:pt x="5627259" y="3731174"/>
                  <a:pt x="5556255" y="4521350"/>
                  <a:pt x="5435655" y="5066087"/>
                </a:cubicBezTo>
                <a:cubicBezTo>
                  <a:pt x="5315055" y="5610824"/>
                  <a:pt x="5079420" y="6022567"/>
                  <a:pt x="4854623" y="6346630"/>
                </a:cubicBezTo>
                <a:cubicBezTo>
                  <a:pt x="4629826" y="6670693"/>
                  <a:pt x="4490761" y="6721156"/>
                  <a:pt x="4086872" y="7010464"/>
                </a:cubicBezTo>
                <a:cubicBezTo>
                  <a:pt x="3555393" y="7321036"/>
                  <a:pt x="3629888" y="7306819"/>
                  <a:pt x="2948743" y="7331104"/>
                </a:cubicBezTo>
                <a:cubicBezTo>
                  <a:pt x="2267598" y="7355389"/>
                  <a:pt x="985565" y="7280745"/>
                  <a:pt x="0" y="7156174"/>
                </a:cubicBezTo>
                <a:lnTo>
                  <a:pt x="0" y="0"/>
                </a:lnTo>
                <a:close/>
              </a:path>
            </a:pathLst>
          </a:custGeom>
          <a:ln w="6350">
            <a:solidFill>
              <a:schemeClr val="tx1"/>
            </a:solidFill>
          </a:ln>
        </p:spPr>
        <p:txBody>
          <a:bodyPr wrap="square">
            <a:noAutofit/>
          </a:bodyPr>
          <a:lstStyle/>
          <a:p>
            <a:endParaRPr lang="en-GB"/>
          </a:p>
        </p:txBody>
      </p:sp>
      <p:sp>
        <p:nvSpPr>
          <p:cNvPr id="11" name="Title 10"/>
          <p:cNvSpPr>
            <a:spLocks noGrp="1"/>
          </p:cNvSpPr>
          <p:nvPr>
            <p:ph type="title"/>
          </p:nvPr>
        </p:nvSpPr>
        <p:spPr>
          <a:xfrm>
            <a:off x="6086925" y="609600"/>
            <a:ext cx="5537882" cy="1320800"/>
          </a:xfrm>
        </p:spPr>
        <p:txBody>
          <a:bodyPr>
            <a:noAutofit/>
          </a:bodyPr>
          <a:lstStyle/>
          <a:p>
            <a:r>
              <a:rPr lang="en-US"/>
              <a:t>Click to edit Master title style</a:t>
            </a:r>
            <a:endParaRPr lang="en-GB"/>
          </a:p>
        </p:txBody>
      </p:sp>
      <p:sp>
        <p:nvSpPr>
          <p:cNvPr id="13" name="Footer Placeholder 12"/>
          <p:cNvSpPr>
            <a:spLocks noGrp="1"/>
          </p:cNvSpPr>
          <p:nvPr>
            <p:ph type="ftr" sz="quarter" idx="15"/>
          </p:nvPr>
        </p:nvSpPr>
        <p:spPr/>
        <p:txBody>
          <a:bodyPr/>
          <a:lstStyle/>
          <a:p>
            <a:endParaRPr lang="en-US"/>
          </a:p>
        </p:txBody>
      </p:sp>
      <p:sp>
        <p:nvSpPr>
          <p:cNvPr id="14" name="Slide Number Placeholder 13"/>
          <p:cNvSpPr>
            <a:spLocks noGrp="1"/>
          </p:cNvSpPr>
          <p:nvPr>
            <p:ph type="sldNum" sz="quarter" idx="16"/>
          </p:nvPr>
        </p:nvSpPr>
        <p:spPr/>
        <p:txBody>
          <a:bodyPr/>
          <a:lstStyle/>
          <a:p>
            <a:fld id="{F46C79FD-C571-418B-AB0F-5EE936C85276}" type="slidenum">
              <a:rPr lang="en-GB" smtClean="0"/>
              <a:pPr/>
              <a:t>‹#›</a:t>
            </a:fld>
            <a:endParaRPr lang="en-GB"/>
          </a:p>
        </p:txBody>
      </p:sp>
      <p:sp>
        <p:nvSpPr>
          <p:cNvPr id="16" name="Content Placeholder 15"/>
          <p:cNvSpPr>
            <a:spLocks noGrp="1"/>
          </p:cNvSpPr>
          <p:nvPr>
            <p:ph sz="quarter" idx="17"/>
          </p:nvPr>
        </p:nvSpPr>
        <p:spPr>
          <a:xfrm>
            <a:off x="6086925" y="3196059"/>
            <a:ext cx="3744167" cy="914400"/>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endParaRPr lang="en-GB"/>
          </a:p>
        </p:txBody>
      </p:sp>
      <p:sp>
        <p:nvSpPr>
          <p:cNvPr id="9" name="Picture Placeholder 22"/>
          <p:cNvSpPr>
            <a:spLocks noGrp="1"/>
          </p:cNvSpPr>
          <p:nvPr>
            <p:ph type="pic" sz="quarter" idx="20"/>
          </p:nvPr>
        </p:nvSpPr>
        <p:spPr>
          <a:xfrm>
            <a:off x="-142245" y="-14576"/>
            <a:ext cx="5593908" cy="7335670"/>
          </a:xfrm>
          <a:custGeom>
            <a:avLst/>
            <a:gdLst>
              <a:gd name="connsiteX0" fmla="*/ 0 w 5365084"/>
              <a:gd name="connsiteY0" fmla="*/ 0 h 7336725"/>
              <a:gd name="connsiteX1" fmla="*/ 3561016 w 5365084"/>
              <a:gd name="connsiteY1" fmla="*/ 0 h 7336725"/>
              <a:gd name="connsiteX2" fmla="*/ 3601796 w 5365084"/>
              <a:gd name="connsiteY2" fmla="*/ 0 h 7336725"/>
              <a:gd name="connsiteX3" fmla="*/ 4285609 w 5365084"/>
              <a:gd name="connsiteY3" fmla="*/ 160885 h 7336725"/>
              <a:gd name="connsiteX4" fmla="*/ 5077650 w 5365084"/>
              <a:gd name="connsiteY4" fmla="*/ 1013617 h 7336725"/>
              <a:gd name="connsiteX5" fmla="*/ 5103303 w 5365084"/>
              <a:gd name="connsiteY5" fmla="*/ 3085297 h 7336725"/>
              <a:gd name="connsiteX6" fmla="*/ 5357682 w 5365084"/>
              <a:gd name="connsiteY6" fmla="*/ 5066087 h 7336725"/>
              <a:gd name="connsiteX7" fmla="*/ 4776651 w 5365084"/>
              <a:gd name="connsiteY7" fmla="*/ 6360806 h 7336725"/>
              <a:gd name="connsiteX8" fmla="*/ 4030165 w 5365084"/>
              <a:gd name="connsiteY8" fmla="*/ 6989199 h 7336725"/>
              <a:gd name="connsiteX9" fmla="*/ 2948743 w 5365084"/>
              <a:gd name="connsiteY9" fmla="*/ 7331104 h 7336725"/>
              <a:gd name="connsiteX10" fmla="*/ 0 w 5365084"/>
              <a:gd name="connsiteY10" fmla="*/ 7156174 h 7336725"/>
              <a:gd name="connsiteX0" fmla="*/ 0 w 5587720"/>
              <a:gd name="connsiteY0" fmla="*/ 0 h 7336725"/>
              <a:gd name="connsiteX1" fmla="*/ 3561016 w 5587720"/>
              <a:gd name="connsiteY1" fmla="*/ 0 h 7336725"/>
              <a:gd name="connsiteX2" fmla="*/ 3601796 w 5587720"/>
              <a:gd name="connsiteY2" fmla="*/ 0 h 7336725"/>
              <a:gd name="connsiteX3" fmla="*/ 4285609 w 5587720"/>
              <a:gd name="connsiteY3" fmla="*/ 160885 h 7336725"/>
              <a:gd name="connsiteX4" fmla="*/ 5077650 w 5587720"/>
              <a:gd name="connsiteY4" fmla="*/ 1013617 h 7336725"/>
              <a:gd name="connsiteX5" fmla="*/ 5578224 w 5587720"/>
              <a:gd name="connsiteY5" fmla="*/ 3078209 h 7336725"/>
              <a:gd name="connsiteX6" fmla="*/ 5357682 w 5587720"/>
              <a:gd name="connsiteY6" fmla="*/ 5066087 h 7336725"/>
              <a:gd name="connsiteX7" fmla="*/ 4776651 w 5587720"/>
              <a:gd name="connsiteY7" fmla="*/ 6360806 h 7336725"/>
              <a:gd name="connsiteX8" fmla="*/ 4030165 w 5587720"/>
              <a:gd name="connsiteY8" fmla="*/ 6989199 h 7336725"/>
              <a:gd name="connsiteX9" fmla="*/ 2948743 w 5587720"/>
              <a:gd name="connsiteY9" fmla="*/ 7331104 h 7336725"/>
              <a:gd name="connsiteX10" fmla="*/ 0 w 5587720"/>
              <a:gd name="connsiteY10" fmla="*/ 7156174 h 7336725"/>
              <a:gd name="connsiteX11" fmla="*/ 0 w 5587720"/>
              <a:gd name="connsiteY11" fmla="*/ 0 h 7336725"/>
              <a:gd name="connsiteX0" fmla="*/ 0 w 5599908"/>
              <a:gd name="connsiteY0" fmla="*/ 0 h 7336725"/>
              <a:gd name="connsiteX1" fmla="*/ 3561016 w 5599908"/>
              <a:gd name="connsiteY1" fmla="*/ 0 h 7336725"/>
              <a:gd name="connsiteX2" fmla="*/ 3601796 w 5599908"/>
              <a:gd name="connsiteY2" fmla="*/ 0 h 7336725"/>
              <a:gd name="connsiteX3" fmla="*/ 4285609 w 5599908"/>
              <a:gd name="connsiteY3" fmla="*/ 160885 h 7336725"/>
              <a:gd name="connsiteX4" fmla="*/ 5077650 w 5599908"/>
              <a:gd name="connsiteY4" fmla="*/ 1013617 h 7336725"/>
              <a:gd name="connsiteX5" fmla="*/ 5578224 w 5599908"/>
              <a:gd name="connsiteY5" fmla="*/ 3078209 h 7336725"/>
              <a:gd name="connsiteX6" fmla="*/ 5435655 w 5599908"/>
              <a:gd name="connsiteY6" fmla="*/ 5066087 h 7336725"/>
              <a:gd name="connsiteX7" fmla="*/ 4776651 w 5599908"/>
              <a:gd name="connsiteY7" fmla="*/ 6360806 h 7336725"/>
              <a:gd name="connsiteX8" fmla="*/ 4030165 w 5599908"/>
              <a:gd name="connsiteY8" fmla="*/ 6989199 h 7336725"/>
              <a:gd name="connsiteX9" fmla="*/ 2948743 w 5599908"/>
              <a:gd name="connsiteY9" fmla="*/ 7331104 h 7336725"/>
              <a:gd name="connsiteX10" fmla="*/ 0 w 5599908"/>
              <a:gd name="connsiteY10" fmla="*/ 7156174 h 7336725"/>
              <a:gd name="connsiteX11" fmla="*/ 0 w 5599908"/>
              <a:gd name="connsiteY11" fmla="*/ 0 h 7336725"/>
              <a:gd name="connsiteX0" fmla="*/ 0 w 5598214"/>
              <a:gd name="connsiteY0" fmla="*/ 0 h 7336725"/>
              <a:gd name="connsiteX1" fmla="*/ 3561016 w 5598214"/>
              <a:gd name="connsiteY1" fmla="*/ 0 h 7336725"/>
              <a:gd name="connsiteX2" fmla="*/ 3601796 w 5598214"/>
              <a:gd name="connsiteY2" fmla="*/ 0 h 7336725"/>
              <a:gd name="connsiteX3" fmla="*/ 4285609 w 5598214"/>
              <a:gd name="connsiteY3" fmla="*/ 160885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19836 h 7356561"/>
              <a:gd name="connsiteX1" fmla="*/ 3561016 w 5598214"/>
              <a:gd name="connsiteY1" fmla="*/ 19836 h 7356561"/>
              <a:gd name="connsiteX2" fmla="*/ 3601796 w 5598214"/>
              <a:gd name="connsiteY2" fmla="*/ 19836 h 7356561"/>
              <a:gd name="connsiteX3" fmla="*/ 4292698 w 5598214"/>
              <a:gd name="connsiteY3" fmla="*/ 95661 h 7356561"/>
              <a:gd name="connsiteX4" fmla="*/ 5077650 w 5598214"/>
              <a:gd name="connsiteY4" fmla="*/ 1033453 h 7356561"/>
              <a:gd name="connsiteX5" fmla="*/ 5578224 w 5598214"/>
              <a:gd name="connsiteY5" fmla="*/ 3098045 h 7356561"/>
              <a:gd name="connsiteX6" fmla="*/ 5435655 w 5598214"/>
              <a:gd name="connsiteY6" fmla="*/ 5085923 h 7356561"/>
              <a:gd name="connsiteX7" fmla="*/ 4854623 w 5598214"/>
              <a:gd name="connsiteY7" fmla="*/ 6366466 h 7356561"/>
              <a:gd name="connsiteX8" fmla="*/ 4030165 w 5598214"/>
              <a:gd name="connsiteY8" fmla="*/ 7009035 h 7356561"/>
              <a:gd name="connsiteX9" fmla="*/ 2948743 w 5598214"/>
              <a:gd name="connsiteY9" fmla="*/ 7350940 h 7356561"/>
              <a:gd name="connsiteX10" fmla="*/ 0 w 5598214"/>
              <a:gd name="connsiteY10" fmla="*/ 7176010 h 7356561"/>
              <a:gd name="connsiteX11" fmla="*/ 0 w 5598214"/>
              <a:gd name="connsiteY11" fmla="*/ 19836 h 7356561"/>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8214"/>
              <a:gd name="connsiteY0" fmla="*/ 28425 h 7365150"/>
              <a:gd name="connsiteX1" fmla="*/ 3561016 w 5598214"/>
              <a:gd name="connsiteY1" fmla="*/ 28425 h 7365150"/>
              <a:gd name="connsiteX2" fmla="*/ 3601796 w 5598214"/>
              <a:gd name="connsiteY2" fmla="*/ 28425 h 7365150"/>
              <a:gd name="connsiteX3" fmla="*/ 4321052 w 5598214"/>
              <a:gd name="connsiteY3" fmla="*/ 175133 h 7365150"/>
              <a:gd name="connsiteX4" fmla="*/ 5077650 w 5598214"/>
              <a:gd name="connsiteY4" fmla="*/ 1042042 h 7365150"/>
              <a:gd name="connsiteX5" fmla="*/ 5578224 w 5598214"/>
              <a:gd name="connsiteY5" fmla="*/ 3106634 h 7365150"/>
              <a:gd name="connsiteX6" fmla="*/ 5435655 w 5598214"/>
              <a:gd name="connsiteY6" fmla="*/ 5094512 h 7365150"/>
              <a:gd name="connsiteX7" fmla="*/ 4854623 w 5598214"/>
              <a:gd name="connsiteY7" fmla="*/ 6375055 h 7365150"/>
              <a:gd name="connsiteX8" fmla="*/ 4030165 w 5598214"/>
              <a:gd name="connsiteY8" fmla="*/ 7017624 h 7365150"/>
              <a:gd name="connsiteX9" fmla="*/ 2948743 w 5598214"/>
              <a:gd name="connsiteY9" fmla="*/ 7359529 h 7365150"/>
              <a:gd name="connsiteX10" fmla="*/ 0 w 5598214"/>
              <a:gd name="connsiteY10" fmla="*/ 7184599 h 7365150"/>
              <a:gd name="connsiteX11" fmla="*/ 0 w 5598214"/>
              <a:gd name="connsiteY11" fmla="*/ 28425 h 7365150"/>
              <a:gd name="connsiteX0" fmla="*/ 0 w 5598214"/>
              <a:gd name="connsiteY0" fmla="*/ 0 h 7336725"/>
              <a:gd name="connsiteX1" fmla="*/ 3561016 w 5598214"/>
              <a:gd name="connsiteY1" fmla="*/ 0 h 7336725"/>
              <a:gd name="connsiteX2" fmla="*/ 3601796 w 5598214"/>
              <a:gd name="connsiteY2" fmla="*/ 0 h 7336725"/>
              <a:gd name="connsiteX3" fmla="*/ 4321052 w 5598214"/>
              <a:gd name="connsiteY3" fmla="*/ 146708 h 7336725"/>
              <a:gd name="connsiteX4" fmla="*/ 5077650 w 5598214"/>
              <a:gd name="connsiteY4" fmla="*/ 1013617 h 7336725"/>
              <a:gd name="connsiteX5" fmla="*/ 5578224 w 5598214"/>
              <a:gd name="connsiteY5" fmla="*/ 3078209 h 7336725"/>
              <a:gd name="connsiteX6" fmla="*/ 5435655 w 5598214"/>
              <a:gd name="connsiteY6" fmla="*/ 5066087 h 7336725"/>
              <a:gd name="connsiteX7" fmla="*/ 4854623 w 5598214"/>
              <a:gd name="connsiteY7" fmla="*/ 6346630 h 7336725"/>
              <a:gd name="connsiteX8" fmla="*/ 4030165 w 5598214"/>
              <a:gd name="connsiteY8" fmla="*/ 6989199 h 7336725"/>
              <a:gd name="connsiteX9" fmla="*/ 2948743 w 5598214"/>
              <a:gd name="connsiteY9" fmla="*/ 7331104 h 7336725"/>
              <a:gd name="connsiteX10" fmla="*/ 0 w 5598214"/>
              <a:gd name="connsiteY10" fmla="*/ 7156174 h 7336725"/>
              <a:gd name="connsiteX11" fmla="*/ 0 w 5598214"/>
              <a:gd name="connsiteY11" fmla="*/ 0 h 7336725"/>
              <a:gd name="connsiteX0" fmla="*/ 0 w 5593908"/>
              <a:gd name="connsiteY0" fmla="*/ 0 h 7336725"/>
              <a:gd name="connsiteX1" fmla="*/ 3561016 w 5593908"/>
              <a:gd name="connsiteY1" fmla="*/ 0 h 7336725"/>
              <a:gd name="connsiteX2" fmla="*/ 3601796 w 5593908"/>
              <a:gd name="connsiteY2" fmla="*/ 0 h 7336725"/>
              <a:gd name="connsiteX3" fmla="*/ 4321052 w 5593908"/>
              <a:gd name="connsiteY3" fmla="*/ 146708 h 7336725"/>
              <a:gd name="connsiteX4" fmla="*/ 5141445 w 5593908"/>
              <a:gd name="connsiteY4" fmla="*/ 1148296 h 7336725"/>
              <a:gd name="connsiteX5" fmla="*/ 5578224 w 5593908"/>
              <a:gd name="connsiteY5" fmla="*/ 3078209 h 7336725"/>
              <a:gd name="connsiteX6" fmla="*/ 5435655 w 5593908"/>
              <a:gd name="connsiteY6" fmla="*/ 5066087 h 7336725"/>
              <a:gd name="connsiteX7" fmla="*/ 4854623 w 5593908"/>
              <a:gd name="connsiteY7" fmla="*/ 6346630 h 7336725"/>
              <a:gd name="connsiteX8" fmla="*/ 4030165 w 5593908"/>
              <a:gd name="connsiteY8" fmla="*/ 6989199 h 7336725"/>
              <a:gd name="connsiteX9" fmla="*/ 2948743 w 5593908"/>
              <a:gd name="connsiteY9" fmla="*/ 7331104 h 7336725"/>
              <a:gd name="connsiteX10" fmla="*/ 0 w 5593908"/>
              <a:gd name="connsiteY10" fmla="*/ 7156174 h 7336725"/>
              <a:gd name="connsiteX11" fmla="*/ 0 w 5593908"/>
              <a:gd name="connsiteY11" fmla="*/ 0 h 7336725"/>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 name="connsiteX0" fmla="*/ 0 w 5593908"/>
              <a:gd name="connsiteY0" fmla="*/ 0 h 7335670"/>
              <a:gd name="connsiteX1" fmla="*/ 3561016 w 5593908"/>
              <a:gd name="connsiteY1" fmla="*/ 0 h 7335670"/>
              <a:gd name="connsiteX2" fmla="*/ 3601796 w 5593908"/>
              <a:gd name="connsiteY2" fmla="*/ 0 h 7335670"/>
              <a:gd name="connsiteX3" fmla="*/ 4321052 w 5593908"/>
              <a:gd name="connsiteY3" fmla="*/ 146708 h 7335670"/>
              <a:gd name="connsiteX4" fmla="*/ 5141445 w 5593908"/>
              <a:gd name="connsiteY4" fmla="*/ 1148296 h 7335670"/>
              <a:gd name="connsiteX5" fmla="*/ 5578224 w 5593908"/>
              <a:gd name="connsiteY5" fmla="*/ 3078209 h 7335670"/>
              <a:gd name="connsiteX6" fmla="*/ 5435655 w 5593908"/>
              <a:gd name="connsiteY6" fmla="*/ 5066087 h 7335670"/>
              <a:gd name="connsiteX7" fmla="*/ 4854623 w 5593908"/>
              <a:gd name="connsiteY7" fmla="*/ 6346630 h 7335670"/>
              <a:gd name="connsiteX8" fmla="*/ 4086872 w 5593908"/>
              <a:gd name="connsiteY8" fmla="*/ 7010464 h 7335670"/>
              <a:gd name="connsiteX9" fmla="*/ 2948743 w 5593908"/>
              <a:gd name="connsiteY9" fmla="*/ 7331104 h 7335670"/>
              <a:gd name="connsiteX10" fmla="*/ 0 w 5593908"/>
              <a:gd name="connsiteY10" fmla="*/ 7156174 h 7335670"/>
              <a:gd name="connsiteX11" fmla="*/ 0 w 5593908"/>
              <a:gd name="connsiteY11" fmla="*/ 0 h 733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3908" h="7335670">
                <a:moveTo>
                  <a:pt x="0" y="0"/>
                </a:moveTo>
                <a:lnTo>
                  <a:pt x="3561016" y="0"/>
                </a:lnTo>
                <a:lnTo>
                  <a:pt x="3601796" y="0"/>
                </a:lnTo>
                <a:cubicBezTo>
                  <a:pt x="3722562" y="26814"/>
                  <a:pt x="4064444" y="-44675"/>
                  <a:pt x="4321052" y="146708"/>
                </a:cubicBezTo>
                <a:cubicBezTo>
                  <a:pt x="4577660" y="338091"/>
                  <a:pt x="4931916" y="659712"/>
                  <a:pt x="5141445" y="1148296"/>
                </a:cubicBezTo>
                <a:cubicBezTo>
                  <a:pt x="5350974" y="1636880"/>
                  <a:pt x="5529189" y="2425244"/>
                  <a:pt x="5578224" y="3078209"/>
                </a:cubicBezTo>
                <a:cubicBezTo>
                  <a:pt x="5627259" y="3731174"/>
                  <a:pt x="5556255" y="4521350"/>
                  <a:pt x="5435655" y="5066087"/>
                </a:cubicBezTo>
                <a:cubicBezTo>
                  <a:pt x="5315055" y="5610824"/>
                  <a:pt x="5079420" y="6022567"/>
                  <a:pt x="4854623" y="6346630"/>
                </a:cubicBezTo>
                <a:cubicBezTo>
                  <a:pt x="4629826" y="6670693"/>
                  <a:pt x="4490761" y="6721156"/>
                  <a:pt x="4086872" y="7010464"/>
                </a:cubicBezTo>
                <a:cubicBezTo>
                  <a:pt x="3555393" y="7321036"/>
                  <a:pt x="3629888" y="7306819"/>
                  <a:pt x="2948743" y="7331104"/>
                </a:cubicBezTo>
                <a:cubicBezTo>
                  <a:pt x="2267598" y="7355389"/>
                  <a:pt x="985565" y="7280745"/>
                  <a:pt x="0" y="7156174"/>
                </a:cubicBezTo>
                <a:lnTo>
                  <a:pt x="0" y="0"/>
                </a:lnTo>
                <a:close/>
              </a:path>
            </a:pathLst>
          </a:custGeom>
          <a:ln w="19050">
            <a:solidFill>
              <a:schemeClr val="tx1"/>
            </a:solidFill>
          </a:ln>
        </p:spPr>
        <p:txBody>
          <a:bodyPr wrap="square">
            <a:noAutofit/>
          </a:bodyPr>
          <a:lstStyle/>
          <a:p>
            <a:endParaRPr lang="en-GB"/>
          </a:p>
        </p:txBody>
      </p:sp>
    </p:spTree>
    <p:extLst>
      <p:ext uri="{BB962C8B-B14F-4D97-AF65-F5344CB8AC3E}">
        <p14:creationId xmlns:p14="http://schemas.microsoft.com/office/powerpoint/2010/main" val="15443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 text vertica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0" name="Text Placeholder 9"/>
          <p:cNvSpPr>
            <a:spLocks noGrp="1"/>
          </p:cNvSpPr>
          <p:nvPr>
            <p:ph type="body" sz="quarter" idx="13"/>
          </p:nvPr>
        </p:nvSpPr>
        <p:spPr>
          <a:xfrm>
            <a:off x="4051300" y="1369399"/>
            <a:ext cx="7410450" cy="4119202"/>
          </a:xfrm>
        </p:spPr>
        <p:txBody>
          <a:bodyPr anchor="ctr">
            <a:noAutofit/>
          </a:bodyPr>
          <a:lstStyle>
            <a:lvl1pPr marL="0" indent="0">
              <a:buNone/>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8"/>
          <p:cNvGrpSpPr/>
          <p:nvPr/>
        </p:nvGrpSpPr>
        <p:grpSpPr>
          <a:xfrm rot="11973382">
            <a:off x="483804" y="1725274"/>
            <a:ext cx="2971601" cy="2975243"/>
            <a:chOff x="455096" y="1817744"/>
            <a:chExt cx="2971601" cy="2975243"/>
          </a:xfrm>
        </p:grpSpPr>
        <p:sp>
          <p:nvSpPr>
            <p:cNvPr id="11"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6" name="Title 12"/>
          <p:cNvSpPr>
            <a:spLocks noGrp="1"/>
          </p:cNvSpPr>
          <p:nvPr>
            <p:ph type="title"/>
          </p:nvPr>
        </p:nvSpPr>
        <p:spPr>
          <a:xfrm>
            <a:off x="432994" y="2768600"/>
            <a:ext cx="2980266" cy="1320800"/>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spTree>
    <p:extLst>
      <p:ext uri="{BB962C8B-B14F-4D97-AF65-F5344CB8AC3E}">
        <p14:creationId xmlns:p14="http://schemas.microsoft.com/office/powerpoint/2010/main" val="268616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 text vertica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
        <p:nvSpPr>
          <p:cNvPr id="10" name="Text Placeholder 9"/>
          <p:cNvSpPr>
            <a:spLocks noGrp="1"/>
          </p:cNvSpPr>
          <p:nvPr>
            <p:ph type="body" sz="quarter" idx="13"/>
          </p:nvPr>
        </p:nvSpPr>
        <p:spPr>
          <a:xfrm>
            <a:off x="4051300" y="1369399"/>
            <a:ext cx="7410450" cy="4119202"/>
          </a:xfrm>
        </p:spPr>
        <p:txBody>
          <a:bodyPr anchor="ctr">
            <a:noAutofit/>
          </a:bodyPr>
          <a:lstStyle>
            <a:lvl1pPr marL="0" indent="0">
              <a:buNone/>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8"/>
          <p:cNvGrpSpPr/>
          <p:nvPr/>
        </p:nvGrpSpPr>
        <p:grpSpPr>
          <a:xfrm rot="2055720">
            <a:off x="392966" y="1935029"/>
            <a:ext cx="2971601" cy="2975243"/>
            <a:chOff x="455096" y="1817744"/>
            <a:chExt cx="2971601" cy="2975243"/>
          </a:xfrm>
        </p:grpSpPr>
        <p:sp>
          <p:nvSpPr>
            <p:cNvPr id="11"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6" name="Title 12"/>
          <p:cNvSpPr>
            <a:spLocks noGrp="1"/>
          </p:cNvSpPr>
          <p:nvPr>
            <p:ph type="title"/>
          </p:nvPr>
        </p:nvSpPr>
        <p:spPr>
          <a:xfrm>
            <a:off x="432994" y="2768600"/>
            <a:ext cx="2980266" cy="1320800"/>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spTree>
    <p:extLst>
      <p:ext uri="{BB962C8B-B14F-4D97-AF65-F5344CB8AC3E}">
        <p14:creationId xmlns:p14="http://schemas.microsoft.com/office/powerpoint/2010/main" val="398372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picture">
    <p:spTree>
      <p:nvGrpSpPr>
        <p:cNvPr id="1" name=""/>
        <p:cNvGrpSpPr/>
        <p:nvPr/>
      </p:nvGrpSpPr>
      <p:grpSpPr>
        <a:xfrm>
          <a:off x="0" y="0"/>
          <a:ext cx="0" cy="0"/>
          <a:chOff x="0" y="0"/>
          <a:chExt cx="0" cy="0"/>
        </a:xfrm>
      </p:grpSpPr>
      <p:sp>
        <p:nvSpPr>
          <p:cNvPr id="7" name="Rectangle 6"/>
          <p:cNvSpPr/>
          <p:nvPr/>
        </p:nvSpPr>
        <p:spPr>
          <a:xfrm>
            <a:off x="8905461" y="5931673"/>
            <a:ext cx="2981739" cy="6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grpSp>
        <p:nvGrpSpPr>
          <p:cNvPr id="9" name="Group 8"/>
          <p:cNvGrpSpPr/>
          <p:nvPr/>
        </p:nvGrpSpPr>
        <p:grpSpPr>
          <a:xfrm rot="2055720">
            <a:off x="524013" y="1933428"/>
            <a:ext cx="2971601" cy="2975243"/>
            <a:chOff x="455096" y="1817744"/>
            <a:chExt cx="2971601" cy="2975243"/>
          </a:xfrm>
        </p:grpSpPr>
        <p:sp>
          <p:nvSpPr>
            <p:cNvPr id="11" name="Oval 6"/>
            <p:cNvSpPr/>
            <p:nvPr/>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Oval 6"/>
            <p:cNvSpPr/>
            <p:nvPr/>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7"/>
            <p:cNvSpPr/>
            <p:nvPr/>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6" name="Picture Placeholder 5"/>
          <p:cNvSpPr>
            <a:spLocks noGrp="1"/>
          </p:cNvSpPr>
          <p:nvPr>
            <p:ph type="pic" sz="quarter" idx="13"/>
          </p:nvPr>
        </p:nvSpPr>
        <p:spPr>
          <a:xfrm>
            <a:off x="4714875" y="1355099"/>
            <a:ext cx="7553988" cy="4131902"/>
          </a:xfrm>
        </p:spPr>
        <p:txBody>
          <a:bodyPr/>
          <a:lstStyle/>
          <a:p>
            <a:r>
              <a:rPr lang="en-US"/>
              <a:t>Click icon to add picture</a:t>
            </a:r>
            <a:endParaRPr lang="en-GB"/>
          </a:p>
        </p:txBody>
      </p:sp>
      <p:sp>
        <p:nvSpPr>
          <p:cNvPr id="14" name="Title 12"/>
          <p:cNvSpPr>
            <a:spLocks noGrp="1"/>
          </p:cNvSpPr>
          <p:nvPr>
            <p:ph type="title"/>
          </p:nvPr>
        </p:nvSpPr>
        <p:spPr>
          <a:xfrm>
            <a:off x="432994" y="2768600"/>
            <a:ext cx="2980266" cy="1320800"/>
          </a:xfrm>
        </p:spPr>
        <p:txBody>
          <a:bodyPr anchor="ctr">
            <a:noAutofit/>
          </a:bodyPr>
          <a:lstStyle>
            <a:lvl1pPr algn="ctr">
              <a:defRPr lang="en-GB" sz="3600" b="1" kern="1200" dirty="0">
                <a:solidFill>
                  <a:schemeClr val="bg2">
                    <a:lumMod val="25000"/>
                  </a:schemeClr>
                </a:solidFill>
                <a:latin typeface="Calibri"/>
                <a:ea typeface="+mj-ea"/>
                <a:cs typeface="Calibri"/>
              </a:defRPr>
            </a:lvl1pPr>
          </a:lstStyle>
          <a:p>
            <a:r>
              <a:rPr lang="en-US"/>
              <a:t>Click to edit Master title style</a:t>
            </a:r>
            <a:endParaRPr lang="en-GB"/>
          </a:p>
        </p:txBody>
      </p:sp>
      <p:sp>
        <p:nvSpPr>
          <p:cNvPr id="13" name="Rectangle 12"/>
          <p:cNvSpPr/>
          <p:nvPr userDrawn="1"/>
        </p:nvSpPr>
        <p:spPr>
          <a:xfrm>
            <a:off x="8905461" y="5931673"/>
            <a:ext cx="2981739" cy="6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6" name="Group 15"/>
          <p:cNvGrpSpPr/>
          <p:nvPr userDrawn="1"/>
        </p:nvGrpSpPr>
        <p:grpSpPr>
          <a:xfrm rot="2055720">
            <a:off x="524013" y="1933428"/>
            <a:ext cx="2971601" cy="2975243"/>
            <a:chOff x="455096" y="1817744"/>
            <a:chExt cx="2971601" cy="2975243"/>
          </a:xfrm>
        </p:grpSpPr>
        <p:sp>
          <p:nvSpPr>
            <p:cNvPr id="17" name="Oval 6"/>
            <p:cNvSpPr/>
            <p:nvPr userDrawn="1"/>
          </p:nvSpPr>
          <p:spPr>
            <a:xfrm>
              <a:off x="455096" y="1817744"/>
              <a:ext cx="2971601" cy="2975243"/>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Oval 6"/>
            <p:cNvSpPr/>
            <p:nvPr userDrawn="1"/>
          </p:nvSpPr>
          <p:spPr>
            <a:xfrm rot="1295696">
              <a:off x="790389" y="2119365"/>
              <a:ext cx="2077326" cy="2352105"/>
            </a:xfrm>
            <a:custGeom>
              <a:avLst/>
              <a:gdLst>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0 w 3116912"/>
                <a:gd name="connsiteY0" fmla="*/ 1558456 h 3116912"/>
                <a:gd name="connsiteX1" fmla="*/ 1558456 w 3116912"/>
                <a:gd name="connsiteY1" fmla="*/ 0 h 3116912"/>
                <a:gd name="connsiteX2" fmla="*/ 3116912 w 3116912"/>
                <a:gd name="connsiteY2" fmla="*/ 1558456 h 3116912"/>
                <a:gd name="connsiteX3" fmla="*/ 1558456 w 3116912"/>
                <a:gd name="connsiteY3" fmla="*/ 3116912 h 3116912"/>
                <a:gd name="connsiteX4" fmla="*/ 0 w 3116912"/>
                <a:gd name="connsiteY4" fmla="*/ 1558456 h 3116912"/>
                <a:gd name="connsiteX0" fmla="*/ 5807 w 3122719"/>
                <a:gd name="connsiteY0" fmla="*/ 1478943 h 3037399"/>
                <a:gd name="connsiteX1" fmla="*/ 1206454 w 3122719"/>
                <a:gd name="connsiteY1" fmla="*/ 0 h 3037399"/>
                <a:gd name="connsiteX2" fmla="*/ 3122719 w 3122719"/>
                <a:gd name="connsiteY2" fmla="*/ 1478943 h 3037399"/>
                <a:gd name="connsiteX3" fmla="*/ 1564263 w 3122719"/>
                <a:gd name="connsiteY3" fmla="*/ 3037399 h 3037399"/>
                <a:gd name="connsiteX4" fmla="*/ 5807 w 3122719"/>
                <a:gd name="connsiteY4" fmla="*/ 1478943 h 3037399"/>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5807 w 3163432"/>
                <a:gd name="connsiteY0" fmla="*/ 1514960 h 3073416"/>
                <a:gd name="connsiteX1" fmla="*/ 1206454 w 3163432"/>
                <a:gd name="connsiteY1" fmla="*/ 36017 h 3073416"/>
                <a:gd name="connsiteX2" fmla="*/ 2579653 w 3163432"/>
                <a:gd name="connsiteY2" fmla="*/ 543141 h 3073416"/>
                <a:gd name="connsiteX3" fmla="*/ 3122719 w 3163432"/>
                <a:gd name="connsiteY3" fmla="*/ 1514960 h 3073416"/>
                <a:gd name="connsiteX4" fmla="*/ 1564263 w 3163432"/>
                <a:gd name="connsiteY4" fmla="*/ 3073416 h 3073416"/>
                <a:gd name="connsiteX5" fmla="*/ 5807 w 3163432"/>
                <a:gd name="connsiteY5" fmla="*/ 1514960 h 3073416"/>
                <a:gd name="connsiteX0" fmla="*/ 3191 w 3191183"/>
                <a:gd name="connsiteY0" fmla="*/ 1533506 h 3091962"/>
                <a:gd name="connsiteX1" fmla="*/ 1203838 w 3191183"/>
                <a:gd name="connsiteY1" fmla="*/ 54563 h 3091962"/>
                <a:gd name="connsiteX2" fmla="*/ 2823528 w 3191183"/>
                <a:gd name="connsiteY2" fmla="*/ 434466 h 3091962"/>
                <a:gd name="connsiteX3" fmla="*/ 3120103 w 3191183"/>
                <a:gd name="connsiteY3" fmla="*/ 1533506 h 3091962"/>
                <a:gd name="connsiteX4" fmla="*/ 1561647 w 3191183"/>
                <a:gd name="connsiteY4" fmla="*/ 3091962 h 3091962"/>
                <a:gd name="connsiteX5" fmla="*/ 3191 w 3191183"/>
                <a:gd name="connsiteY5" fmla="*/ 1533506 h 3091962"/>
                <a:gd name="connsiteX0" fmla="*/ 3191 w 3220511"/>
                <a:gd name="connsiteY0" fmla="*/ 1520059 h 3078515"/>
                <a:gd name="connsiteX1" fmla="*/ 1203838 w 3220511"/>
                <a:gd name="connsiteY1" fmla="*/ 41116 h 3078515"/>
                <a:gd name="connsiteX2" fmla="*/ 2823528 w 3220511"/>
                <a:gd name="connsiteY2" fmla="*/ 421019 h 3078515"/>
                <a:gd name="connsiteX3" fmla="*/ 3120103 w 3220511"/>
                <a:gd name="connsiteY3" fmla="*/ 1520059 h 3078515"/>
                <a:gd name="connsiteX4" fmla="*/ 1561647 w 3220511"/>
                <a:gd name="connsiteY4" fmla="*/ 3078515 h 3078515"/>
                <a:gd name="connsiteX5" fmla="*/ 3191 w 3220511"/>
                <a:gd name="connsiteY5" fmla="*/ 1520059 h 3078515"/>
                <a:gd name="connsiteX0" fmla="*/ 14464 w 3212069"/>
                <a:gd name="connsiteY0" fmla="*/ 1448779 h 3007235"/>
                <a:gd name="connsiteX1" fmla="*/ 912961 w 3212069"/>
                <a:gd name="connsiteY1" fmla="*/ 65252 h 3007235"/>
                <a:gd name="connsiteX2" fmla="*/ 2834801 w 3212069"/>
                <a:gd name="connsiteY2" fmla="*/ 349739 h 3007235"/>
                <a:gd name="connsiteX3" fmla="*/ 3131376 w 3212069"/>
                <a:gd name="connsiteY3" fmla="*/ 1448779 h 3007235"/>
                <a:gd name="connsiteX4" fmla="*/ 1572920 w 3212069"/>
                <a:gd name="connsiteY4" fmla="*/ 3007235 h 3007235"/>
                <a:gd name="connsiteX5" fmla="*/ 14464 w 3212069"/>
                <a:gd name="connsiteY5" fmla="*/ 1448779 h 3007235"/>
                <a:gd name="connsiteX0" fmla="*/ 14522 w 3216051"/>
                <a:gd name="connsiteY0" fmla="*/ 1448779 h 3007235"/>
                <a:gd name="connsiteX1" fmla="*/ 913019 w 3216051"/>
                <a:gd name="connsiteY1" fmla="*/ 65252 h 3007235"/>
                <a:gd name="connsiteX2" fmla="*/ 2850762 w 3216051"/>
                <a:gd name="connsiteY2" fmla="*/ 349739 h 3007235"/>
                <a:gd name="connsiteX3" fmla="*/ 3131434 w 3216051"/>
                <a:gd name="connsiteY3" fmla="*/ 1448779 h 3007235"/>
                <a:gd name="connsiteX4" fmla="*/ 1572978 w 3216051"/>
                <a:gd name="connsiteY4" fmla="*/ 3007235 h 3007235"/>
                <a:gd name="connsiteX5" fmla="*/ 14522 w 3216051"/>
                <a:gd name="connsiteY5" fmla="*/ 1448779 h 3007235"/>
                <a:gd name="connsiteX0" fmla="*/ 14522 w 3151355"/>
                <a:gd name="connsiteY0" fmla="*/ 1450484 h 3009038"/>
                <a:gd name="connsiteX1" fmla="*/ 913019 w 3151355"/>
                <a:gd name="connsiteY1" fmla="*/ 66957 h 3009038"/>
                <a:gd name="connsiteX2" fmla="*/ 2850762 w 3151355"/>
                <a:gd name="connsiteY2" fmla="*/ 351444 h 3009038"/>
                <a:gd name="connsiteX3" fmla="*/ 3043970 w 3151355"/>
                <a:gd name="connsiteY3" fmla="*/ 1522046 h 3009038"/>
                <a:gd name="connsiteX4" fmla="*/ 1572978 w 3151355"/>
                <a:gd name="connsiteY4" fmla="*/ 3008940 h 3009038"/>
                <a:gd name="connsiteX5" fmla="*/ 14522 w 3151355"/>
                <a:gd name="connsiteY5" fmla="*/ 1450484 h 3009038"/>
                <a:gd name="connsiteX0" fmla="*/ 14522 w 3094397"/>
                <a:gd name="connsiteY0" fmla="*/ 1450484 h 3009038"/>
                <a:gd name="connsiteX1" fmla="*/ 913019 w 3094397"/>
                <a:gd name="connsiteY1" fmla="*/ 66957 h 3009038"/>
                <a:gd name="connsiteX2" fmla="*/ 2850762 w 3094397"/>
                <a:gd name="connsiteY2" fmla="*/ 351444 h 3009038"/>
                <a:gd name="connsiteX3" fmla="*/ 3043970 w 3094397"/>
                <a:gd name="connsiteY3" fmla="*/ 1522046 h 3009038"/>
                <a:gd name="connsiteX4" fmla="*/ 1572978 w 3094397"/>
                <a:gd name="connsiteY4" fmla="*/ 3008940 h 3009038"/>
                <a:gd name="connsiteX5" fmla="*/ 14522 w 3094397"/>
                <a:gd name="connsiteY5" fmla="*/ 1450484 h 3009038"/>
                <a:gd name="connsiteX0" fmla="*/ 14522 w 3018154"/>
                <a:gd name="connsiteY0" fmla="*/ 1457792 h 3019116"/>
                <a:gd name="connsiteX1" fmla="*/ 913019 w 3018154"/>
                <a:gd name="connsiteY1" fmla="*/ 74265 h 3019116"/>
                <a:gd name="connsiteX2" fmla="*/ 2850762 w 3018154"/>
                <a:gd name="connsiteY2" fmla="*/ 358752 h 3019116"/>
                <a:gd name="connsiteX3" fmla="*/ 2892895 w 3018154"/>
                <a:gd name="connsiteY3" fmla="*/ 1807649 h 3019116"/>
                <a:gd name="connsiteX4" fmla="*/ 1572978 w 3018154"/>
                <a:gd name="connsiteY4" fmla="*/ 3016248 h 3019116"/>
                <a:gd name="connsiteX5" fmla="*/ 14522 w 3018154"/>
                <a:gd name="connsiteY5" fmla="*/ 1457792 h 3019116"/>
                <a:gd name="connsiteX0" fmla="*/ 14522 w 3065655"/>
                <a:gd name="connsiteY0" fmla="*/ 1457792 h 3019116"/>
                <a:gd name="connsiteX1" fmla="*/ 913019 w 3065655"/>
                <a:gd name="connsiteY1" fmla="*/ 74265 h 3019116"/>
                <a:gd name="connsiteX2" fmla="*/ 2850762 w 3065655"/>
                <a:gd name="connsiteY2" fmla="*/ 358752 h 3019116"/>
                <a:gd name="connsiteX3" fmla="*/ 2892895 w 3065655"/>
                <a:gd name="connsiteY3" fmla="*/ 1807649 h 3019116"/>
                <a:gd name="connsiteX4" fmla="*/ 1572978 w 3065655"/>
                <a:gd name="connsiteY4" fmla="*/ 3016248 h 3019116"/>
                <a:gd name="connsiteX5" fmla="*/ 14522 w 3065655"/>
                <a:gd name="connsiteY5" fmla="*/ 1457792 h 3019116"/>
                <a:gd name="connsiteX0" fmla="*/ 5812 w 3056945"/>
                <a:gd name="connsiteY0" fmla="*/ 1457792 h 2963648"/>
                <a:gd name="connsiteX1" fmla="*/ 904309 w 3056945"/>
                <a:gd name="connsiteY1" fmla="*/ 74265 h 2963648"/>
                <a:gd name="connsiteX2" fmla="*/ 2842052 w 3056945"/>
                <a:gd name="connsiteY2" fmla="*/ 358752 h 2963648"/>
                <a:gd name="connsiteX3" fmla="*/ 2884185 w 3056945"/>
                <a:gd name="connsiteY3" fmla="*/ 1807649 h 2963648"/>
                <a:gd name="connsiteX4" fmla="*/ 1293923 w 3056945"/>
                <a:gd name="connsiteY4" fmla="*/ 2960589 h 2963648"/>
                <a:gd name="connsiteX5" fmla="*/ 5812 w 3056945"/>
                <a:gd name="connsiteY5" fmla="*/ 1457792 h 2963648"/>
                <a:gd name="connsiteX0" fmla="*/ 5812 w 3056945"/>
                <a:gd name="connsiteY0" fmla="*/ 1457792 h 2966945"/>
                <a:gd name="connsiteX1" fmla="*/ 904309 w 3056945"/>
                <a:gd name="connsiteY1" fmla="*/ 74265 h 2966945"/>
                <a:gd name="connsiteX2" fmla="*/ 2842052 w 3056945"/>
                <a:gd name="connsiteY2" fmla="*/ 358752 h 2966945"/>
                <a:gd name="connsiteX3" fmla="*/ 2884185 w 3056945"/>
                <a:gd name="connsiteY3" fmla="*/ 1807649 h 2966945"/>
                <a:gd name="connsiteX4" fmla="*/ 1293923 w 3056945"/>
                <a:gd name="connsiteY4" fmla="*/ 2960589 h 2966945"/>
                <a:gd name="connsiteX5" fmla="*/ 5812 w 3056945"/>
                <a:gd name="connsiteY5" fmla="*/ 1457792 h 2966945"/>
                <a:gd name="connsiteX0" fmla="*/ 6602 w 2978222"/>
                <a:gd name="connsiteY0" fmla="*/ 1679570 h 2976184"/>
                <a:gd name="connsiteX1" fmla="*/ 825586 w 2978222"/>
                <a:gd name="connsiteY1" fmla="*/ 89309 h 2976184"/>
                <a:gd name="connsiteX2" fmla="*/ 2763329 w 2978222"/>
                <a:gd name="connsiteY2" fmla="*/ 373796 h 2976184"/>
                <a:gd name="connsiteX3" fmla="*/ 2805462 w 2978222"/>
                <a:gd name="connsiteY3" fmla="*/ 1822693 h 2976184"/>
                <a:gd name="connsiteX4" fmla="*/ 1215200 w 2978222"/>
                <a:gd name="connsiteY4" fmla="*/ 2975633 h 2976184"/>
                <a:gd name="connsiteX5" fmla="*/ 6602 w 2978222"/>
                <a:gd name="connsiteY5" fmla="*/ 1679570 h 2976184"/>
                <a:gd name="connsiteX0" fmla="*/ 876 w 2972496"/>
                <a:gd name="connsiteY0" fmla="*/ 1679570 h 2976184"/>
                <a:gd name="connsiteX1" fmla="*/ 819860 w 2972496"/>
                <a:gd name="connsiteY1" fmla="*/ 89309 h 2976184"/>
                <a:gd name="connsiteX2" fmla="*/ 2757603 w 2972496"/>
                <a:gd name="connsiteY2" fmla="*/ 373796 h 2976184"/>
                <a:gd name="connsiteX3" fmla="*/ 2799736 w 2972496"/>
                <a:gd name="connsiteY3" fmla="*/ 1822693 h 2976184"/>
                <a:gd name="connsiteX4" fmla="*/ 1209474 w 2972496"/>
                <a:gd name="connsiteY4" fmla="*/ 2975633 h 2976184"/>
                <a:gd name="connsiteX5" fmla="*/ 876 w 2972496"/>
                <a:gd name="connsiteY5" fmla="*/ 1679570 h 2976184"/>
                <a:gd name="connsiteX0" fmla="*/ 9348 w 2984646"/>
                <a:gd name="connsiteY0" fmla="*/ 1679570 h 2976184"/>
                <a:gd name="connsiteX1" fmla="*/ 772673 w 2984646"/>
                <a:gd name="connsiteY1" fmla="*/ 89309 h 2976184"/>
                <a:gd name="connsiteX2" fmla="*/ 2766075 w 2984646"/>
                <a:gd name="connsiteY2" fmla="*/ 373796 h 2976184"/>
                <a:gd name="connsiteX3" fmla="*/ 2808208 w 2984646"/>
                <a:gd name="connsiteY3" fmla="*/ 1822693 h 2976184"/>
                <a:gd name="connsiteX4" fmla="*/ 1217946 w 2984646"/>
                <a:gd name="connsiteY4" fmla="*/ 2975633 h 2976184"/>
                <a:gd name="connsiteX5" fmla="*/ 9348 w 2984646"/>
                <a:gd name="connsiteY5" fmla="*/ 1679570 h 2976184"/>
                <a:gd name="connsiteX0" fmla="*/ 55739 w 3031037"/>
                <a:gd name="connsiteY0" fmla="*/ 1593098 h 2889712"/>
                <a:gd name="connsiteX1" fmla="*/ 819064 w 3031037"/>
                <a:gd name="connsiteY1" fmla="*/ 2837 h 2889712"/>
                <a:gd name="connsiteX2" fmla="*/ 2812466 w 3031037"/>
                <a:gd name="connsiteY2" fmla="*/ 287324 h 2889712"/>
                <a:gd name="connsiteX3" fmla="*/ 2854599 w 3031037"/>
                <a:gd name="connsiteY3" fmla="*/ 1736221 h 2889712"/>
                <a:gd name="connsiteX4" fmla="*/ 1264337 w 3031037"/>
                <a:gd name="connsiteY4" fmla="*/ 2889161 h 2889712"/>
                <a:gd name="connsiteX5" fmla="*/ 55739 w 3031037"/>
                <a:gd name="connsiteY5" fmla="*/ 1593098 h 2889712"/>
                <a:gd name="connsiteX0" fmla="*/ 1157 w 2953757"/>
                <a:gd name="connsiteY0" fmla="*/ 1647219 h 2943833"/>
                <a:gd name="connsiteX1" fmla="*/ 1114339 w 2953757"/>
                <a:gd name="connsiteY1" fmla="*/ 1299 h 2943833"/>
                <a:gd name="connsiteX2" fmla="*/ 2757884 w 2953757"/>
                <a:gd name="connsiteY2" fmla="*/ 341445 h 2943833"/>
                <a:gd name="connsiteX3" fmla="*/ 2800017 w 2953757"/>
                <a:gd name="connsiteY3" fmla="*/ 1790342 h 2943833"/>
                <a:gd name="connsiteX4" fmla="*/ 1209755 w 2953757"/>
                <a:gd name="connsiteY4" fmla="*/ 2943282 h 2943833"/>
                <a:gd name="connsiteX5" fmla="*/ 1157 w 2953757"/>
                <a:gd name="connsiteY5" fmla="*/ 1647219 h 2943833"/>
                <a:gd name="connsiteX0" fmla="*/ 505 w 2953105"/>
                <a:gd name="connsiteY0" fmla="*/ 1658735 h 2955349"/>
                <a:gd name="connsiteX1" fmla="*/ 1113687 w 2953105"/>
                <a:gd name="connsiteY1" fmla="*/ 12815 h 2955349"/>
                <a:gd name="connsiteX2" fmla="*/ 2757232 w 2953105"/>
                <a:gd name="connsiteY2" fmla="*/ 352961 h 2955349"/>
                <a:gd name="connsiteX3" fmla="*/ 2799365 w 2953105"/>
                <a:gd name="connsiteY3" fmla="*/ 1801858 h 2955349"/>
                <a:gd name="connsiteX4" fmla="*/ 1209103 w 2953105"/>
                <a:gd name="connsiteY4" fmla="*/ 2954798 h 2955349"/>
                <a:gd name="connsiteX5" fmla="*/ 505 w 2953105"/>
                <a:gd name="connsiteY5" fmla="*/ 1658735 h 2955349"/>
                <a:gd name="connsiteX0" fmla="*/ 505 w 2971601"/>
                <a:gd name="connsiteY0" fmla="*/ 1658735 h 2955349"/>
                <a:gd name="connsiteX1" fmla="*/ 1113687 w 2971601"/>
                <a:gd name="connsiteY1" fmla="*/ 12815 h 2955349"/>
                <a:gd name="connsiteX2" fmla="*/ 2757232 w 2971601"/>
                <a:gd name="connsiteY2" fmla="*/ 352961 h 2955349"/>
                <a:gd name="connsiteX3" fmla="*/ 2799365 w 2971601"/>
                <a:gd name="connsiteY3" fmla="*/ 1801858 h 2955349"/>
                <a:gd name="connsiteX4" fmla="*/ 1209103 w 2971601"/>
                <a:gd name="connsiteY4" fmla="*/ 2954798 h 2955349"/>
                <a:gd name="connsiteX5" fmla="*/ 505 w 2971601"/>
                <a:gd name="connsiteY5" fmla="*/ 1658735 h 2955349"/>
                <a:gd name="connsiteX0" fmla="*/ 505 w 2971601"/>
                <a:gd name="connsiteY0" fmla="*/ 1658735 h 2975243"/>
                <a:gd name="connsiteX1" fmla="*/ 1113687 w 2971601"/>
                <a:gd name="connsiteY1" fmla="*/ 12815 h 2975243"/>
                <a:gd name="connsiteX2" fmla="*/ 2757232 w 2971601"/>
                <a:gd name="connsiteY2" fmla="*/ 352961 h 2975243"/>
                <a:gd name="connsiteX3" fmla="*/ 2799365 w 2971601"/>
                <a:gd name="connsiteY3" fmla="*/ 1801858 h 2975243"/>
                <a:gd name="connsiteX4" fmla="*/ 1209103 w 2971601"/>
                <a:gd name="connsiteY4" fmla="*/ 2954798 h 2975243"/>
                <a:gd name="connsiteX5" fmla="*/ 505 w 2971601"/>
                <a:gd name="connsiteY5" fmla="*/ 1658735 h 29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01" h="2975243">
                  <a:moveTo>
                    <a:pt x="505" y="1658735"/>
                  </a:moveTo>
                  <a:cubicBezTo>
                    <a:pt x="-15398" y="1168405"/>
                    <a:pt x="344131" y="-143267"/>
                    <a:pt x="1113687" y="12815"/>
                  </a:cubicBezTo>
                  <a:cubicBezTo>
                    <a:pt x="1883243" y="168897"/>
                    <a:pt x="2428578" y="70689"/>
                    <a:pt x="2757232" y="352961"/>
                  </a:cubicBezTo>
                  <a:cubicBezTo>
                    <a:pt x="3085886" y="635233"/>
                    <a:pt x="2984499" y="1388098"/>
                    <a:pt x="2799365" y="1801858"/>
                  </a:cubicBezTo>
                  <a:cubicBezTo>
                    <a:pt x="2630133" y="2223571"/>
                    <a:pt x="2089047" y="3121776"/>
                    <a:pt x="1209103" y="2954798"/>
                  </a:cubicBezTo>
                  <a:cubicBezTo>
                    <a:pt x="329159" y="2787820"/>
                    <a:pt x="16408" y="2149065"/>
                    <a:pt x="505" y="1658735"/>
                  </a:cubicBezTo>
                  <a:close/>
                </a:path>
              </a:pathLst>
            </a:custGeom>
            <a:noFill/>
            <a:ln w="9525">
              <a:solidFill>
                <a:schemeClr val="accent4">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Oval 7"/>
            <p:cNvSpPr/>
            <p:nvPr userDrawn="1"/>
          </p:nvSpPr>
          <p:spPr>
            <a:xfrm>
              <a:off x="1114895" y="2314525"/>
              <a:ext cx="1526650" cy="1494523"/>
            </a:xfrm>
            <a:custGeom>
              <a:avLst/>
              <a:gdLst>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26650"/>
                <a:gd name="connsiteY0" fmla="*/ 763325 h 1526650"/>
                <a:gd name="connsiteX1" fmla="*/ 763325 w 1526650"/>
                <a:gd name="connsiteY1" fmla="*/ 0 h 1526650"/>
                <a:gd name="connsiteX2" fmla="*/ 1526650 w 1526650"/>
                <a:gd name="connsiteY2" fmla="*/ 763325 h 1526650"/>
                <a:gd name="connsiteX3" fmla="*/ 763325 w 1526650"/>
                <a:gd name="connsiteY3" fmla="*/ 1526650 h 1526650"/>
                <a:gd name="connsiteX4" fmla="*/ 0 w 1526650"/>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0 w 1536769"/>
                <a:gd name="connsiteY0" fmla="*/ 763325 h 1526650"/>
                <a:gd name="connsiteX1" fmla="*/ 763325 w 1536769"/>
                <a:gd name="connsiteY1" fmla="*/ 0 h 1526650"/>
                <a:gd name="connsiteX2" fmla="*/ 1526650 w 1536769"/>
                <a:gd name="connsiteY2" fmla="*/ 763325 h 1526650"/>
                <a:gd name="connsiteX3" fmla="*/ 763325 w 1536769"/>
                <a:gd name="connsiteY3" fmla="*/ 1526650 h 1526650"/>
                <a:gd name="connsiteX4" fmla="*/ 0 w 1536769"/>
                <a:gd name="connsiteY4" fmla="*/ 763325 h 1526650"/>
                <a:gd name="connsiteX0" fmla="*/ 16636 w 1553405"/>
                <a:gd name="connsiteY0" fmla="*/ 763325 h 1526650"/>
                <a:gd name="connsiteX1" fmla="*/ 779961 w 1553405"/>
                <a:gd name="connsiteY1" fmla="*/ 0 h 1526650"/>
                <a:gd name="connsiteX2" fmla="*/ 1543286 w 1553405"/>
                <a:gd name="connsiteY2" fmla="*/ 763325 h 1526650"/>
                <a:gd name="connsiteX3" fmla="*/ 779961 w 1553405"/>
                <a:gd name="connsiteY3" fmla="*/ 1526650 h 1526650"/>
                <a:gd name="connsiteX4" fmla="*/ 16636 w 1553405"/>
                <a:gd name="connsiteY4" fmla="*/ 763325 h 1526650"/>
                <a:gd name="connsiteX0" fmla="*/ 0 w 1526650"/>
                <a:gd name="connsiteY0" fmla="*/ 763325 h 1486893"/>
                <a:gd name="connsiteX1" fmla="*/ 763325 w 1526650"/>
                <a:gd name="connsiteY1" fmla="*/ 0 h 1486893"/>
                <a:gd name="connsiteX2" fmla="*/ 1526650 w 1526650"/>
                <a:gd name="connsiteY2" fmla="*/ 763325 h 1486893"/>
                <a:gd name="connsiteX3" fmla="*/ 763325 w 1526650"/>
                <a:gd name="connsiteY3" fmla="*/ 1486893 h 1486893"/>
                <a:gd name="connsiteX4" fmla="*/ 0 w 1526650"/>
                <a:gd name="connsiteY4" fmla="*/ 763325 h 1486893"/>
                <a:gd name="connsiteX0" fmla="*/ 0 w 1526650"/>
                <a:gd name="connsiteY0" fmla="*/ 763325 h 1487269"/>
                <a:gd name="connsiteX1" fmla="*/ 763325 w 1526650"/>
                <a:gd name="connsiteY1" fmla="*/ 0 h 1487269"/>
                <a:gd name="connsiteX2" fmla="*/ 1526650 w 1526650"/>
                <a:gd name="connsiteY2" fmla="*/ 763325 h 1487269"/>
                <a:gd name="connsiteX3" fmla="*/ 763325 w 1526650"/>
                <a:gd name="connsiteY3" fmla="*/ 1486893 h 1487269"/>
                <a:gd name="connsiteX4" fmla="*/ 0 w 1526650"/>
                <a:gd name="connsiteY4" fmla="*/ 763325 h 1487269"/>
                <a:gd name="connsiteX0" fmla="*/ 0 w 1526650"/>
                <a:gd name="connsiteY0" fmla="*/ 763414 h 1487358"/>
                <a:gd name="connsiteX1" fmla="*/ 763325 w 1526650"/>
                <a:gd name="connsiteY1" fmla="*/ 89 h 1487358"/>
                <a:gd name="connsiteX2" fmla="*/ 1526650 w 1526650"/>
                <a:gd name="connsiteY2" fmla="*/ 763414 h 1487358"/>
                <a:gd name="connsiteX3" fmla="*/ 763325 w 1526650"/>
                <a:gd name="connsiteY3" fmla="*/ 1486982 h 1487358"/>
                <a:gd name="connsiteX4" fmla="*/ 0 w 1526650"/>
                <a:gd name="connsiteY4" fmla="*/ 763414 h 1487358"/>
                <a:gd name="connsiteX0" fmla="*/ 0 w 1526650"/>
                <a:gd name="connsiteY0" fmla="*/ 770579 h 1494523"/>
                <a:gd name="connsiteX1" fmla="*/ 763325 w 1526650"/>
                <a:gd name="connsiteY1" fmla="*/ 7254 h 1494523"/>
                <a:gd name="connsiteX2" fmla="*/ 1526650 w 1526650"/>
                <a:gd name="connsiteY2" fmla="*/ 770579 h 1494523"/>
                <a:gd name="connsiteX3" fmla="*/ 763325 w 1526650"/>
                <a:gd name="connsiteY3" fmla="*/ 1494147 h 1494523"/>
                <a:gd name="connsiteX4" fmla="*/ 0 w 1526650"/>
                <a:gd name="connsiteY4" fmla="*/ 770579 h 149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50" h="1494523">
                  <a:moveTo>
                    <a:pt x="0" y="770579"/>
                  </a:moveTo>
                  <a:cubicBezTo>
                    <a:pt x="0" y="522764"/>
                    <a:pt x="373710" y="86766"/>
                    <a:pt x="763325" y="7254"/>
                  </a:cubicBezTo>
                  <a:cubicBezTo>
                    <a:pt x="1152940" y="-72258"/>
                    <a:pt x="1526650" y="522764"/>
                    <a:pt x="1526650" y="770579"/>
                  </a:cubicBezTo>
                  <a:cubicBezTo>
                    <a:pt x="1526650" y="1018394"/>
                    <a:pt x="1447137" y="1510050"/>
                    <a:pt x="763325" y="1494147"/>
                  </a:cubicBezTo>
                  <a:cubicBezTo>
                    <a:pt x="79513" y="1478244"/>
                    <a:pt x="0" y="1018394"/>
                    <a:pt x="0" y="770579"/>
                  </a:cubicBezTo>
                  <a:close/>
                </a:path>
              </a:pathLst>
            </a:custGeom>
            <a:noFill/>
            <a:ln w="3175">
              <a:solidFill>
                <a:schemeClr val="accent5">
                  <a:lumMod val="50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271088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pictu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95416" y="-87464"/>
            <a:ext cx="12364279" cy="7028953"/>
          </a:xfrm>
        </p:spPr>
        <p:txBody>
          <a:bodyPr/>
          <a:lstStyle/>
          <a:p>
            <a:r>
              <a:rPr lang="en-US"/>
              <a:t>Click icon to add picture</a:t>
            </a:r>
            <a:endParaRPr lang="en-GB"/>
          </a:p>
        </p:txBody>
      </p:sp>
      <p:sp>
        <p:nvSpPr>
          <p:cNvPr id="7" name="Rectangle 6"/>
          <p:cNvSpPr/>
          <p:nvPr/>
        </p:nvSpPr>
        <p:spPr>
          <a:xfrm>
            <a:off x="8905461" y="5931673"/>
            <a:ext cx="2981739" cy="6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Title 12"/>
          <p:cNvSpPr>
            <a:spLocks noGrp="1"/>
          </p:cNvSpPr>
          <p:nvPr>
            <p:ph type="title"/>
          </p:nvPr>
        </p:nvSpPr>
        <p:spPr>
          <a:xfrm>
            <a:off x="612251" y="2911724"/>
            <a:ext cx="3427012" cy="1320800"/>
          </a:xfrm>
        </p:spPr>
        <p:txBody>
          <a:bodyPr anchor="ctr">
            <a:noAutofit/>
          </a:bodyPr>
          <a:lstStyle>
            <a:lvl1pPr algn="l">
              <a:defRPr lang="en-GB" sz="2800" b="0" kern="1200" dirty="0">
                <a:solidFill>
                  <a:schemeClr val="bg2">
                    <a:lumMod val="25000"/>
                  </a:schemeClr>
                </a:solidFill>
                <a:latin typeface="Calibri"/>
                <a:ea typeface="+mj-ea"/>
                <a:cs typeface="Calibri"/>
              </a:defRPr>
            </a:lvl1pPr>
          </a:lstStyle>
          <a:p>
            <a:r>
              <a:rPr lang="en-US"/>
              <a:t>Click to edit Master title style</a:t>
            </a:r>
            <a:endParaRPr lang="en-GB"/>
          </a:p>
        </p:txBody>
      </p:sp>
      <p:sp>
        <p:nvSpPr>
          <p:cNvPr id="3" name="Rectangle 2"/>
          <p:cNvSpPr/>
          <p:nvPr/>
        </p:nvSpPr>
        <p:spPr>
          <a:xfrm>
            <a:off x="-95416" y="2878372"/>
            <a:ext cx="357809" cy="1383527"/>
          </a:xfrm>
          <a:prstGeom prst="rect">
            <a:avLst/>
          </a:prstGeom>
          <a:solidFill>
            <a:srgbClr val="FCE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Rectangle 7"/>
          <p:cNvSpPr/>
          <p:nvPr userDrawn="1"/>
        </p:nvSpPr>
        <p:spPr>
          <a:xfrm>
            <a:off x="8905461" y="5931673"/>
            <a:ext cx="2981739" cy="6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Rectangle 8"/>
          <p:cNvSpPr/>
          <p:nvPr userDrawn="1"/>
        </p:nvSpPr>
        <p:spPr>
          <a:xfrm>
            <a:off x="-95416" y="2878372"/>
            <a:ext cx="357809" cy="1383527"/>
          </a:xfrm>
          <a:prstGeom prst="rect">
            <a:avLst/>
          </a:prstGeom>
          <a:solidFill>
            <a:srgbClr val="FCE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8546997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19698"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cs typeface="Calibri" panose="020F0502020204030204" pitchFamily="34" charset="0"/>
              </a:defRPr>
            </a:lvl1pPr>
          </a:lstStyle>
          <a:p>
            <a:fld id="{B61BEF0D-F0BB-DE4B-95CE-6DB70DBA9567}" type="datetimeFigureOut">
              <a:rPr lang="en-US" smtClean="0"/>
              <a:pPr/>
              <a:t>6/20/2022</a:t>
            </a:fld>
            <a:endParaRPr lang="en-US"/>
          </a:p>
        </p:txBody>
      </p:sp>
      <p:sp>
        <p:nvSpPr>
          <p:cNvPr id="5" name="Footer Placeholder 4"/>
          <p:cNvSpPr>
            <a:spLocks noGrp="1"/>
          </p:cNvSpPr>
          <p:nvPr>
            <p:ph type="ftr" sz="quarter" idx="3"/>
          </p:nvPr>
        </p:nvSpPr>
        <p:spPr>
          <a:xfrm>
            <a:off x="1548147" y="6041362"/>
            <a:ext cx="1679500"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cs typeface="Calibri" panose="020F0502020204030204" pitchFamily="34" charset="0"/>
              </a:defRPr>
            </a:lvl1pPr>
          </a:lstStyle>
          <a:p>
            <a:endParaRPr lang="en-US"/>
          </a:p>
        </p:txBody>
      </p:sp>
      <p:pic>
        <p:nvPicPr>
          <p:cNvPr id="19" name="Picture 18"/>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8" name="Rectangle 7"/>
          <p:cNvSpPr/>
          <p:nvPr/>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4"/>
          </p:nvPr>
        </p:nvSpPr>
        <p:spPr>
          <a:xfrm>
            <a:off x="677334" y="6041362"/>
            <a:ext cx="683339" cy="365125"/>
          </a:xfrm>
          <a:prstGeom prst="rect">
            <a:avLst/>
          </a:prstGeom>
        </p:spPr>
        <p:txBody>
          <a:bodyPr vert="horz" lIns="91440" tIns="45720" rIns="91440" bIns="45720" rtlCol="0" anchor="ctr"/>
          <a:lstStyle>
            <a:lvl1pPr algn="l">
              <a:defRPr sz="900">
                <a:solidFill>
                  <a:schemeClr val="tx1">
                    <a:lumMod val="75000"/>
                    <a:lumOff val="25000"/>
                  </a:schemeClr>
                </a:solidFill>
                <a:latin typeface="Calibri" panose="020F0502020204030204" pitchFamily="34" charset="0"/>
                <a:cs typeface="Calibri" panose="020F0502020204030204" pitchFamily="34" charset="0"/>
              </a:defRPr>
            </a:lvl1pPr>
          </a:lstStyle>
          <a:p>
            <a:fld id="{F46C79FD-C571-418B-AB0F-5EE936C85276}" type="slidenum">
              <a:rPr lang="en-GB" smtClean="0"/>
              <a:pPr/>
              <a:t>‹#›</a:t>
            </a:fld>
            <a:endParaRPr lang="en-GB"/>
          </a:p>
        </p:txBody>
      </p:sp>
      <p:pic>
        <p:nvPicPr>
          <p:cNvPr id="9" name="Picture 8"/>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11055178" y="6039343"/>
            <a:ext cx="573132" cy="382250"/>
          </a:xfrm>
          <a:prstGeom prst="rect">
            <a:avLst/>
          </a:prstGeom>
        </p:spPr>
      </p:pic>
      <p:sp>
        <p:nvSpPr>
          <p:cNvPr id="10" name="Rectangle 9"/>
          <p:cNvSpPr/>
          <p:nvPr userDrawn="1"/>
        </p:nvSpPr>
        <p:spPr>
          <a:xfrm>
            <a:off x="9070995" y="6170809"/>
            <a:ext cx="1924950" cy="307777"/>
          </a:xfrm>
          <a:prstGeom prst="rect">
            <a:avLst/>
          </a:prstGeom>
        </p:spPr>
        <p:txBody>
          <a:bodyPr wrap="none">
            <a:spAutoFit/>
          </a:bodyPr>
          <a:lstStyle/>
          <a:p>
            <a:pPr algn="r"/>
            <a:r>
              <a:rPr lang="en-GB" sz="1400">
                <a:solidFill>
                  <a:schemeClr val="tx1">
                    <a:lumMod val="75000"/>
                    <a:lumOff val="25000"/>
                  </a:schemeClr>
                </a:solidFill>
                <a:latin typeface="Calibri" panose="020F0502020204030204" pitchFamily="34" charset="0"/>
                <a:cs typeface="Calibri" panose="020F0502020204030204" pitchFamily="34" charset="0"/>
              </a:rPr>
              <a:t>New European Bauhaus</a:t>
            </a:r>
            <a:endParaRPr lang="fr-BE" sz="1400">
              <a:solidFill>
                <a:schemeClr val="tx1">
                  <a:lumMod val="75000"/>
                  <a:lumOff val="25000"/>
                </a:schemeClr>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677334" y="6041362"/>
            <a:ext cx="683339" cy="365125"/>
          </a:xfrm>
          <a:prstGeom prst="rect">
            <a:avLst/>
          </a:prstGeom>
        </p:spPr>
        <p:txBody>
          <a:bodyPr vert="horz" lIns="91440" tIns="45720" rIns="91440" bIns="45720" rtlCol="0" anchor="ctr"/>
          <a:lstStyle>
            <a:lvl1pPr algn="l">
              <a:defRPr sz="900">
                <a:solidFill>
                  <a:schemeClr val="tx1">
                    <a:lumMod val="75000"/>
                    <a:lumOff val="25000"/>
                  </a:schemeClr>
                </a:solidFill>
                <a:latin typeface="Calibri" panose="020F0502020204030204" pitchFamily="34" charset="0"/>
                <a:cs typeface="Calibri" panose="020F0502020204030204" pitchFamily="34" charset="0"/>
              </a:defRPr>
            </a:lvl1pPr>
          </a:lstStyle>
          <a:p>
            <a:fld id="{F46C79FD-C571-418B-AB0F-5EE936C85276}" type="slidenum">
              <a:rPr lang="en-GB" smtClean="0"/>
              <a:pPr/>
              <a:t>‹#›</a:t>
            </a:fld>
            <a:endParaRPr lang="en-GB"/>
          </a:p>
        </p:txBody>
      </p:sp>
    </p:spTree>
    <p:extLst>
      <p:ext uri="{BB962C8B-B14F-4D97-AF65-F5344CB8AC3E}">
        <p14:creationId xmlns:p14="http://schemas.microsoft.com/office/powerpoint/2010/main" val="85527928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72" r:id="rId21"/>
    <p:sldLayoutId id="2147483865" r:id="rId22"/>
    <p:sldLayoutId id="2147483866" r:id="rId23"/>
    <p:sldLayoutId id="2147483867" r:id="rId24"/>
    <p:sldLayoutId id="2147483868" r:id="rId25"/>
    <p:sldLayoutId id="2147483869" r:id="rId26"/>
    <p:sldLayoutId id="2147483870" r:id="rId27"/>
    <p:sldLayoutId id="2147483871" r:id="rId28"/>
    <p:sldLayoutId id="2147483822" r:id="rId29"/>
    <p:sldLayoutId id="2147483821" r:id="rId30"/>
    <p:sldLayoutId id="2147483823" r:id="rId31"/>
    <p:sldLayoutId id="2147483824" r:id="rId32"/>
    <p:sldLayoutId id="2147483825" r:id="rId33"/>
    <p:sldLayoutId id="2147483826" r:id="rId34"/>
    <p:sldLayoutId id="2147483827" r:id="rId35"/>
    <p:sldLayoutId id="2147483831" r:id="rId36"/>
    <p:sldLayoutId id="2147483835" r:id="rId37"/>
    <p:sldLayoutId id="2147483678" r:id="rId38"/>
    <p:sldLayoutId id="2147483820" r:id="rId39"/>
    <p:sldLayoutId id="2147483829" r:id="rId40"/>
    <p:sldLayoutId id="2147483828" r:id="rId41"/>
    <p:sldLayoutId id="2147483838" r:id="rId42"/>
    <p:sldLayoutId id="2147483836" r:id="rId43"/>
    <p:sldLayoutId id="2147483839" r:id="rId44"/>
    <p:sldLayoutId id="2147483650" r:id="rId45"/>
    <p:sldLayoutId id="2147483660" r:id="rId46"/>
    <p:sldLayoutId id="2147483652" r:id="rId47"/>
    <p:sldLayoutId id="2147483873" r:id="rId48"/>
    <p:sldLayoutId id="2147483874" r:id="rId49"/>
    <p:sldLayoutId id="2147483877" r:id="rId50"/>
  </p:sldLayoutIdLst>
  <p:hf sldNum="0" hdr="0" ftr="0" dt="0"/>
  <p:txStyles>
    <p:title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Tx/>
        <a:buSzPct val="80000"/>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Tx/>
        <a:buSzPct val="80000"/>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Tx/>
        <a:buSzPct val="80000"/>
        <a:buFont typeface="Arial" panose="020B0604020202020204" pitchFamily="34" charset="0"/>
        <a:buChar char="•"/>
        <a:defRPr sz="1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Tx/>
        <a:buSzPct val="80000"/>
        <a:buFont typeface="Arial" panose="020B0604020202020204" pitchFamily="34" charset="0"/>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Tx/>
        <a:buSzPct val="80000"/>
        <a:buFont typeface="Arial" panose="020B0604020202020204" pitchFamily="34" charset="0"/>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hyperlink" Target="https://europa.eu/new-european-bauhaus/about/about-initiative_en" TargetMode="External"/></Relationships>
</file>

<file path=ppt/slides/_rels/slide10.xml.rels><?xml version="1.0" encoding="UTF-8" standalone="yes"?>
<Relationships xmlns="http://schemas.openxmlformats.org/package/2006/relationships"><Relationship Id="rId3" Type="http://schemas.microsoft.com/office/2018/10/relationships/comments" Target="../comments/modernComment_1D8_F4C98477.xml"/><Relationship Id="rId2" Type="http://schemas.openxmlformats.org/officeDocument/2006/relationships/hyperlink" Target="https://europa.eu/new-european-bauhaus/get-involved/call-friends_en"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commission/presscorner/detail/en/ip_22_2780" TargetMode="External"/><Relationship Id="rId2" Type="http://schemas.openxmlformats.org/officeDocument/2006/relationships/image" Target="../media/image33.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8.xml"/><Relationship Id="rId4" Type="http://schemas.microsoft.com/office/2018/10/relationships/comments" Target="../comments/modernComment_1D8_F4C9847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hyperlink" Target="https://europa.eu/new-european-bauhaus/new-european-bauhaus-inspired-future-jrc-site-seville_e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8.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hyperlink" Target="https://new-european-bauhaus-festival.eu/"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hyperlink" Target="https://europa.eu/new-european-bauhaus/about/neb-lab_en"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europa.eu/new-european-bauhaus/get-inspired/inspiring-projects-and-ideas/neb-lab-regulatory-analysis-and-experimentation_en" TargetMode="External"/><Relationship Id="rId4" Type="http://schemas.openxmlformats.org/officeDocument/2006/relationships/hyperlink" Target="https://ec.europa.eu/eusurvey/runner/RegulatoryAnalysis_NewEuropeanBauha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038897" y="5918402"/>
            <a:ext cx="3005958" cy="75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5723615" y="242225"/>
            <a:ext cx="5982635" cy="6520997"/>
          </a:xfrm>
          <a:prstGeom prst="rect">
            <a:avLst/>
          </a:prstGeom>
        </p:spPr>
      </p:pic>
      <p:sp>
        <p:nvSpPr>
          <p:cNvPr id="9" name="Freeform 8"/>
          <p:cNvSpPr/>
          <p:nvPr/>
        </p:nvSpPr>
        <p:spPr>
          <a:xfrm>
            <a:off x="8376177" y="5119202"/>
            <a:ext cx="3696929" cy="1700980"/>
          </a:xfrm>
          <a:custGeom>
            <a:avLst/>
            <a:gdLst>
              <a:gd name="connsiteX0" fmla="*/ 3696929 w 3696929"/>
              <a:gd name="connsiteY0" fmla="*/ 0 h 1700980"/>
              <a:gd name="connsiteX1" fmla="*/ 3696929 w 3696929"/>
              <a:gd name="connsiteY1" fmla="*/ 0 h 1700980"/>
              <a:gd name="connsiteX2" fmla="*/ 3608438 w 3696929"/>
              <a:gd name="connsiteY2" fmla="*/ 39329 h 1700980"/>
              <a:gd name="connsiteX3" fmla="*/ 3569109 w 3696929"/>
              <a:gd name="connsiteY3" fmla="*/ 49161 h 1700980"/>
              <a:gd name="connsiteX4" fmla="*/ 3401961 w 3696929"/>
              <a:gd name="connsiteY4" fmla="*/ 68826 h 1700980"/>
              <a:gd name="connsiteX5" fmla="*/ 3254477 w 3696929"/>
              <a:gd name="connsiteY5" fmla="*/ 127819 h 1700980"/>
              <a:gd name="connsiteX6" fmla="*/ 3087329 w 3696929"/>
              <a:gd name="connsiteY6" fmla="*/ 147484 h 1700980"/>
              <a:gd name="connsiteX7" fmla="*/ 2880851 w 3696929"/>
              <a:gd name="connsiteY7" fmla="*/ 176980 h 1700980"/>
              <a:gd name="connsiteX8" fmla="*/ 2684206 w 3696929"/>
              <a:gd name="connsiteY8" fmla="*/ 206477 h 1700980"/>
              <a:gd name="connsiteX9" fmla="*/ 2556387 w 3696929"/>
              <a:gd name="connsiteY9" fmla="*/ 226142 h 1700980"/>
              <a:gd name="connsiteX10" fmla="*/ 2438400 w 3696929"/>
              <a:gd name="connsiteY10" fmla="*/ 235974 h 1700980"/>
              <a:gd name="connsiteX11" fmla="*/ 2172929 w 3696929"/>
              <a:gd name="connsiteY11" fmla="*/ 265471 h 1700980"/>
              <a:gd name="connsiteX12" fmla="*/ 1887793 w 3696929"/>
              <a:gd name="connsiteY12" fmla="*/ 285135 h 1700980"/>
              <a:gd name="connsiteX13" fmla="*/ 1828800 w 3696929"/>
              <a:gd name="connsiteY13" fmla="*/ 294968 h 1700980"/>
              <a:gd name="connsiteX14" fmla="*/ 1799303 w 3696929"/>
              <a:gd name="connsiteY14" fmla="*/ 304800 h 1700980"/>
              <a:gd name="connsiteX15" fmla="*/ 1740309 w 3696929"/>
              <a:gd name="connsiteY15" fmla="*/ 314632 h 1700980"/>
              <a:gd name="connsiteX16" fmla="*/ 1691148 w 3696929"/>
              <a:gd name="connsiteY16" fmla="*/ 344129 h 1700980"/>
              <a:gd name="connsiteX17" fmla="*/ 1651819 w 3696929"/>
              <a:gd name="connsiteY17" fmla="*/ 373626 h 1700980"/>
              <a:gd name="connsiteX18" fmla="*/ 1612490 w 3696929"/>
              <a:gd name="connsiteY18" fmla="*/ 393290 h 1700980"/>
              <a:gd name="connsiteX19" fmla="*/ 1484671 w 3696929"/>
              <a:gd name="connsiteY19" fmla="*/ 471948 h 1700980"/>
              <a:gd name="connsiteX20" fmla="*/ 1435509 w 3696929"/>
              <a:gd name="connsiteY20" fmla="*/ 511277 h 1700980"/>
              <a:gd name="connsiteX21" fmla="*/ 1406013 w 3696929"/>
              <a:gd name="connsiteY21" fmla="*/ 530942 h 1700980"/>
              <a:gd name="connsiteX22" fmla="*/ 1376516 w 3696929"/>
              <a:gd name="connsiteY22" fmla="*/ 560438 h 1700980"/>
              <a:gd name="connsiteX23" fmla="*/ 1258529 w 3696929"/>
              <a:gd name="connsiteY23" fmla="*/ 678426 h 1700980"/>
              <a:gd name="connsiteX24" fmla="*/ 1258529 w 3696929"/>
              <a:gd name="connsiteY24" fmla="*/ 678426 h 1700980"/>
              <a:gd name="connsiteX25" fmla="*/ 1229032 w 3696929"/>
              <a:gd name="connsiteY25" fmla="*/ 707922 h 1700980"/>
              <a:gd name="connsiteX26" fmla="*/ 0 w 3696929"/>
              <a:gd name="connsiteY26" fmla="*/ 1700980 h 1700980"/>
              <a:gd name="connsiteX27" fmla="*/ 3549445 w 3696929"/>
              <a:gd name="connsiteY27" fmla="*/ 1651819 h 1700980"/>
              <a:gd name="connsiteX28" fmla="*/ 3696929 w 3696929"/>
              <a:gd name="connsiteY28" fmla="*/ 0 h 170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929" h="1700980">
                <a:moveTo>
                  <a:pt x="3696929" y="0"/>
                </a:moveTo>
                <a:lnTo>
                  <a:pt x="3696929" y="0"/>
                </a:lnTo>
                <a:cubicBezTo>
                  <a:pt x="3667432" y="13110"/>
                  <a:pt x="3638566" y="27742"/>
                  <a:pt x="3608438" y="39329"/>
                </a:cubicBezTo>
                <a:cubicBezTo>
                  <a:pt x="3595826" y="44180"/>
                  <a:pt x="3582360" y="46511"/>
                  <a:pt x="3569109" y="49161"/>
                </a:cubicBezTo>
                <a:cubicBezTo>
                  <a:pt x="3503346" y="62313"/>
                  <a:pt x="3477422" y="61965"/>
                  <a:pt x="3401961" y="68826"/>
                </a:cubicBezTo>
                <a:cubicBezTo>
                  <a:pt x="3368256" y="83271"/>
                  <a:pt x="3288229" y="118818"/>
                  <a:pt x="3254477" y="127819"/>
                </a:cubicBezTo>
                <a:cubicBezTo>
                  <a:pt x="3224094" y="135921"/>
                  <a:pt x="3107731" y="144424"/>
                  <a:pt x="3087329" y="147484"/>
                </a:cubicBezTo>
                <a:cubicBezTo>
                  <a:pt x="2840300" y="184539"/>
                  <a:pt x="3144907" y="152976"/>
                  <a:pt x="2880851" y="176980"/>
                </a:cubicBezTo>
                <a:cubicBezTo>
                  <a:pt x="2691813" y="214789"/>
                  <a:pt x="2873356" y="181805"/>
                  <a:pt x="2684206" y="206477"/>
                </a:cubicBezTo>
                <a:cubicBezTo>
                  <a:pt x="2641460" y="212053"/>
                  <a:pt x="2599188" y="221006"/>
                  <a:pt x="2556387" y="226142"/>
                </a:cubicBezTo>
                <a:cubicBezTo>
                  <a:pt x="2517203" y="230844"/>
                  <a:pt x="2477659" y="231947"/>
                  <a:pt x="2438400" y="235974"/>
                </a:cubicBezTo>
                <a:cubicBezTo>
                  <a:pt x="2349830" y="245058"/>
                  <a:pt x="2261753" y="259345"/>
                  <a:pt x="2172929" y="265471"/>
                </a:cubicBezTo>
                <a:lnTo>
                  <a:pt x="1887793" y="285135"/>
                </a:lnTo>
                <a:cubicBezTo>
                  <a:pt x="1868129" y="288413"/>
                  <a:pt x="1848261" y="290643"/>
                  <a:pt x="1828800" y="294968"/>
                </a:cubicBezTo>
                <a:cubicBezTo>
                  <a:pt x="1818683" y="297216"/>
                  <a:pt x="1809420" y="302552"/>
                  <a:pt x="1799303" y="304800"/>
                </a:cubicBezTo>
                <a:cubicBezTo>
                  <a:pt x="1779842" y="309125"/>
                  <a:pt x="1759974" y="311355"/>
                  <a:pt x="1740309" y="314632"/>
                </a:cubicBezTo>
                <a:cubicBezTo>
                  <a:pt x="1723922" y="324464"/>
                  <a:pt x="1707049" y="333528"/>
                  <a:pt x="1691148" y="344129"/>
                </a:cubicBezTo>
                <a:cubicBezTo>
                  <a:pt x="1677513" y="353219"/>
                  <a:pt x="1665715" y="364941"/>
                  <a:pt x="1651819" y="373626"/>
                </a:cubicBezTo>
                <a:cubicBezTo>
                  <a:pt x="1639390" y="381394"/>
                  <a:pt x="1625357" y="386272"/>
                  <a:pt x="1612490" y="393290"/>
                </a:cubicBezTo>
                <a:cubicBezTo>
                  <a:pt x="1566084" y="418602"/>
                  <a:pt x="1527243" y="440987"/>
                  <a:pt x="1484671" y="471948"/>
                </a:cubicBezTo>
                <a:cubicBezTo>
                  <a:pt x="1467699" y="484291"/>
                  <a:pt x="1452298" y="498685"/>
                  <a:pt x="1435509" y="511277"/>
                </a:cubicBezTo>
                <a:cubicBezTo>
                  <a:pt x="1426056" y="518367"/>
                  <a:pt x="1415091" y="523377"/>
                  <a:pt x="1406013" y="530942"/>
                </a:cubicBezTo>
                <a:cubicBezTo>
                  <a:pt x="1395331" y="539844"/>
                  <a:pt x="1387492" y="551901"/>
                  <a:pt x="1376516" y="560438"/>
                </a:cubicBezTo>
                <a:cubicBezTo>
                  <a:pt x="1273003" y="640948"/>
                  <a:pt x="1355623" y="548966"/>
                  <a:pt x="1258529" y="678426"/>
                </a:cubicBezTo>
                <a:lnTo>
                  <a:pt x="1258529" y="678426"/>
                </a:lnTo>
                <a:lnTo>
                  <a:pt x="1229032" y="707922"/>
                </a:lnTo>
                <a:lnTo>
                  <a:pt x="0" y="1700980"/>
                </a:lnTo>
                <a:lnTo>
                  <a:pt x="3549445" y="1651819"/>
                </a:lnTo>
                <a:lnTo>
                  <a:pt x="369692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79B45B7B-EC79-9914-CC1F-5520CA7CB820}"/>
              </a:ext>
            </a:extLst>
          </p:cNvPr>
          <p:cNvSpPr>
            <a:spLocks noGrp="1"/>
          </p:cNvSpPr>
          <p:nvPr>
            <p:ph type="title"/>
          </p:nvPr>
        </p:nvSpPr>
        <p:spPr>
          <a:xfrm>
            <a:off x="558417" y="2418660"/>
            <a:ext cx="5566636" cy="1373276"/>
          </a:xfrm>
        </p:spPr>
        <p:txBody>
          <a:bodyPr/>
          <a:lstStyle/>
          <a:p>
            <a:r>
              <a:rPr lang="en-GB" sz="4000" dirty="0" smtClean="0">
                <a:latin typeface="Calibri"/>
                <a:cs typeface="Calibri"/>
              </a:rPr>
              <a:t>New </a:t>
            </a:r>
            <a:r>
              <a:rPr lang="en-GB" sz="4000" dirty="0">
                <a:latin typeface="Calibri"/>
                <a:cs typeface="Calibri"/>
              </a:rPr>
              <a:t>European </a:t>
            </a:r>
            <a:r>
              <a:rPr lang="en-GB" sz="4000" dirty="0" smtClean="0">
                <a:latin typeface="Calibri"/>
                <a:cs typeface="Calibri"/>
              </a:rPr>
              <a:t>Bauhaus</a:t>
            </a:r>
            <a:r>
              <a:rPr lang="en-GB" sz="4000" dirty="0">
                <a:latin typeface="Calibri"/>
                <a:cs typeface="Calibri"/>
              </a:rPr>
              <a:t/>
            </a:r>
            <a:br>
              <a:rPr lang="en-GB" sz="4000" dirty="0">
                <a:latin typeface="Calibri"/>
                <a:cs typeface="Calibri"/>
              </a:rPr>
            </a:br>
            <a:r>
              <a:rPr lang="en-GB" sz="4000" b="0" dirty="0" smtClean="0">
                <a:latin typeface="Calibri"/>
                <a:cs typeface="Calibri"/>
              </a:rPr>
              <a:t>From vision </a:t>
            </a:r>
            <a:r>
              <a:rPr lang="en-GB" sz="4000" b="0" dirty="0">
                <a:latin typeface="Calibri"/>
                <a:cs typeface="Calibri"/>
              </a:rPr>
              <a:t>to </a:t>
            </a:r>
            <a:r>
              <a:rPr lang="en-GB" sz="4000" b="0" dirty="0" smtClean="0">
                <a:latin typeface="Calibri"/>
                <a:cs typeface="Calibri"/>
              </a:rPr>
              <a:t>action</a:t>
            </a:r>
            <a:br>
              <a:rPr lang="en-GB" sz="4000" b="0" dirty="0" smtClean="0">
                <a:latin typeface="Calibri"/>
                <a:cs typeface="Calibri"/>
              </a:rPr>
            </a:br>
            <a:r>
              <a:rPr lang="en-GB" sz="4000" b="0" dirty="0">
                <a:latin typeface="Calibri"/>
                <a:cs typeface="Calibri"/>
              </a:rPr>
              <a:t/>
            </a:r>
            <a:br>
              <a:rPr lang="en-GB" sz="4000" b="0" dirty="0">
                <a:latin typeface="Calibri"/>
                <a:cs typeface="Calibri"/>
              </a:rPr>
            </a:br>
            <a:r>
              <a:rPr lang="en-GB" sz="2400" b="0" dirty="0">
                <a:latin typeface="Calibri"/>
                <a:cs typeface="Calibri"/>
              </a:rPr>
              <a:t>Ruth </a:t>
            </a:r>
            <a:r>
              <a:rPr lang="en-GB" sz="2400" b="0" dirty="0" smtClean="0">
                <a:latin typeface="Calibri"/>
                <a:cs typeface="Calibri"/>
              </a:rPr>
              <a:t>Reichstein</a:t>
            </a:r>
            <a:br>
              <a:rPr lang="en-GB" sz="2400" b="0" dirty="0" smtClean="0">
                <a:latin typeface="Calibri"/>
                <a:cs typeface="Calibri"/>
              </a:rPr>
            </a:br>
            <a:r>
              <a:rPr lang="en-GB" sz="4000" dirty="0">
                <a:latin typeface="Calibri"/>
                <a:cs typeface="Calibri"/>
              </a:rPr>
              <a:t>  </a:t>
            </a:r>
            <a:r>
              <a:rPr lang="en-GB" sz="4000" b="1" dirty="0">
                <a:latin typeface="Calibri"/>
                <a:cs typeface="Calibri"/>
              </a:rPr>
              <a:t/>
            </a:r>
            <a:br>
              <a:rPr lang="en-GB" sz="4000" b="1" dirty="0">
                <a:latin typeface="Calibri"/>
                <a:cs typeface="Calibri"/>
              </a:rPr>
            </a:br>
            <a:r>
              <a:rPr lang="en-GB" sz="2800" b="1" dirty="0">
                <a:latin typeface="Calibri"/>
                <a:cs typeface="Calibri"/>
              </a:rPr>
              <a:t/>
            </a:r>
            <a:br>
              <a:rPr lang="en-GB" sz="2800" b="1" dirty="0">
                <a:latin typeface="Calibri"/>
                <a:cs typeface="Calibri"/>
              </a:rPr>
            </a:br>
            <a:r>
              <a:rPr lang="en-US" sz="2800" dirty="0">
                <a:latin typeface="Calibri"/>
                <a:cs typeface="Calibri"/>
              </a:rPr>
              <a:t/>
            </a:r>
            <a:br>
              <a:rPr lang="en-US" sz="2800" dirty="0">
                <a:latin typeface="Calibri"/>
                <a:cs typeface="Calibri"/>
              </a:rPr>
            </a:br>
            <a:endParaRPr lang="en-US" sz="2800" dirty="0">
              <a:latin typeface="Calibri"/>
              <a:cs typeface="Calibri"/>
            </a:endParaRPr>
          </a:p>
        </p:txBody>
      </p:sp>
      <p:cxnSp>
        <p:nvCxnSpPr>
          <p:cNvPr id="3" name="Straight Connector 2">
            <a:extLst>
              <a:ext uri="{FF2B5EF4-FFF2-40B4-BE49-F238E27FC236}">
                <a16:creationId xmlns:a16="http://schemas.microsoft.com/office/drawing/2014/main" id="{0E617CF0-352C-1581-9BB1-63D55C4F46B0}"/>
              </a:ext>
            </a:extLst>
          </p:cNvPr>
          <p:cNvCxnSpPr/>
          <p:nvPr/>
        </p:nvCxnSpPr>
        <p:spPr>
          <a:xfrm>
            <a:off x="106325" y="1998921"/>
            <a:ext cx="0" cy="2860158"/>
          </a:xfrm>
          <a:prstGeom prst="line">
            <a:avLst/>
          </a:prstGeom>
          <a:ln w="222250" cap="sq">
            <a:solidFill>
              <a:srgbClr val="FCEE25"/>
            </a:solidFill>
            <a:beve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417" y="6296774"/>
            <a:ext cx="8405214" cy="253916"/>
          </a:xfrm>
          <a:prstGeom prst="rect">
            <a:avLst/>
          </a:prstGeom>
          <a:noFill/>
        </p:spPr>
        <p:txBody>
          <a:bodyPr wrap="square" rtlCol="0">
            <a:spAutoFit/>
          </a:bodyPr>
          <a:lstStyle/>
          <a:p>
            <a:r>
              <a:rPr lang="en-GB" sz="1050" dirty="0" smtClean="0">
                <a:hlinkClick r:id="rId4"/>
              </a:rPr>
              <a:t>https</a:t>
            </a:r>
            <a:r>
              <a:rPr lang="en-GB" sz="1050" dirty="0">
                <a:hlinkClick r:id="rId4"/>
              </a:rPr>
              <a:t>://</a:t>
            </a:r>
            <a:r>
              <a:rPr lang="en-GB" sz="1050" dirty="0" smtClean="0">
                <a:hlinkClick r:id="rId4"/>
              </a:rPr>
              <a:t>europa.eu/new-european-bauhaus/about/about-initiative_en</a:t>
            </a:r>
            <a:r>
              <a:rPr lang="en-GB" sz="1050" dirty="0" smtClean="0"/>
              <a:t>  </a:t>
            </a:r>
            <a:endParaRPr lang="en-GB" sz="1050" dirty="0"/>
          </a:p>
        </p:txBody>
      </p:sp>
    </p:spTree>
    <p:extLst>
      <p:ext uri="{BB962C8B-B14F-4D97-AF65-F5344CB8AC3E}">
        <p14:creationId xmlns:p14="http://schemas.microsoft.com/office/powerpoint/2010/main" val="1329276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02771" y="1649024"/>
            <a:ext cx="7652861" cy="3559949"/>
          </a:xfrm>
        </p:spPr>
        <p:txBody>
          <a:bodyPr/>
          <a:lstStyle/>
          <a:p>
            <a:pPr marL="342900" indent="-342900">
              <a:buFont typeface="Arial" panose="020B0604020202020204" pitchFamily="34" charset="0"/>
              <a:buChar char="•"/>
            </a:pPr>
            <a:r>
              <a:rPr lang="en-IE" dirty="0" smtClean="0">
                <a:latin typeface="Calibri"/>
                <a:cs typeface="Calibri"/>
              </a:rPr>
              <a:t>Our objective: impact on the ground</a:t>
            </a:r>
          </a:p>
          <a:p>
            <a:pPr marL="342900" indent="-342900">
              <a:buFont typeface="Arial" panose="020B0604020202020204" pitchFamily="34" charset="0"/>
              <a:buChar char="•"/>
            </a:pPr>
            <a:r>
              <a:rPr lang="en-IE" dirty="0" smtClean="0">
                <a:latin typeface="Calibri"/>
                <a:cs typeface="Calibri"/>
              </a:rPr>
              <a:t>Challenge → Idea/vision → technology → solution embedded on the ground</a:t>
            </a:r>
          </a:p>
          <a:p>
            <a:pPr marL="342900" indent="-342900">
              <a:buFont typeface="Arial" panose="020B0604020202020204" pitchFamily="34" charset="0"/>
              <a:buChar char="•"/>
            </a:pPr>
            <a:r>
              <a:rPr lang="en-US" dirty="0" smtClean="0">
                <a:latin typeface="Calibri"/>
                <a:cs typeface="Calibri"/>
              </a:rPr>
              <a:t>Engineers occupy crucial </a:t>
            </a:r>
            <a:r>
              <a:rPr lang="en-US" dirty="0">
                <a:latin typeface="Calibri"/>
                <a:cs typeface="Calibri"/>
              </a:rPr>
              <a:t>intersections between concept and product, between idea and embedded </a:t>
            </a:r>
            <a:r>
              <a:rPr lang="en-US" dirty="0" smtClean="0">
                <a:latin typeface="Calibri"/>
                <a:cs typeface="Calibri"/>
              </a:rPr>
              <a:t>solution</a:t>
            </a:r>
            <a:endParaRPr lang="en-IE" dirty="0" smtClean="0">
              <a:latin typeface="Calibri"/>
              <a:cs typeface="Calibri"/>
            </a:endParaRPr>
          </a:p>
          <a:p>
            <a:pPr marL="342900" indent="-342900">
              <a:buFont typeface="Arial" panose="020B0604020202020204" pitchFamily="34" charset="0"/>
              <a:buChar char="•"/>
            </a:pPr>
            <a:r>
              <a:rPr lang="en-IE" dirty="0" smtClean="0">
                <a:latin typeface="Calibri"/>
                <a:cs typeface="Calibri"/>
              </a:rPr>
              <a:t>The NEB needs problem solvers and innovators!</a:t>
            </a:r>
            <a:r>
              <a:rPr lang="en-IE" dirty="0">
                <a:latin typeface="Calibri"/>
                <a:cs typeface="Calibri"/>
              </a:rPr>
              <a:t> </a:t>
            </a:r>
          </a:p>
          <a:p>
            <a:r>
              <a:rPr lang="en-US" dirty="0">
                <a:latin typeface="Calibri"/>
                <a:cs typeface="Calibri"/>
                <a:hlinkClick r:id="rId2"/>
              </a:rPr>
              <a:t>→ Join the Community and become a partner or friend of the New European Bauhaus</a:t>
            </a:r>
            <a:endParaRPr lang="en-IE" dirty="0">
              <a:latin typeface="Calibri"/>
              <a:cs typeface="Calibri"/>
            </a:endParaRPr>
          </a:p>
        </p:txBody>
      </p:sp>
      <p:sp>
        <p:nvSpPr>
          <p:cNvPr id="3" name="Title 2"/>
          <p:cNvSpPr>
            <a:spLocks noGrp="1"/>
          </p:cNvSpPr>
          <p:nvPr>
            <p:ph type="title"/>
          </p:nvPr>
        </p:nvSpPr>
        <p:spPr>
          <a:xfrm>
            <a:off x="432994" y="2436776"/>
            <a:ext cx="2980266" cy="1754326"/>
          </a:xfrm>
        </p:spPr>
        <p:txBody>
          <a:bodyPr/>
          <a:lstStyle/>
          <a:p>
            <a:r>
              <a:rPr lang="en-IE" dirty="0" smtClean="0"/>
              <a:t>Role of Engineers </a:t>
            </a:r>
            <a:endParaRPr lang="en-GB" dirty="0"/>
          </a:p>
        </p:txBody>
      </p:sp>
    </p:spTree>
    <p:extLst>
      <p:ext uri="{BB962C8B-B14F-4D97-AF65-F5344CB8AC3E}">
        <p14:creationId xmlns:p14="http://schemas.microsoft.com/office/powerpoint/2010/main" val="1100514650"/>
      </p:ext>
    </p:extLst>
  </p:cSld>
  <p:clrMapOvr>
    <a:masterClrMapping/>
  </p:clrMapOvr>
  <p:extLst mod="1">
    <p:ext uri="{6950BFC3-D8DA-4A85-94F7-54DA5524770B}">
      <p188:commentRel xmlns=""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145" b="17495"/>
          <a:stretch/>
        </p:blipFill>
        <p:spPr>
          <a:xfrm>
            <a:off x="-85064" y="1085545"/>
            <a:ext cx="12397563" cy="3997843"/>
          </a:xfrm>
          <a:prstGeom prst="rect">
            <a:avLst/>
          </a:prstGeom>
        </p:spPr>
      </p:pic>
      <p:sp>
        <p:nvSpPr>
          <p:cNvPr id="9" name="Rectangle 8"/>
          <p:cNvSpPr/>
          <p:nvPr/>
        </p:nvSpPr>
        <p:spPr>
          <a:xfrm>
            <a:off x="6198846" y="2207304"/>
            <a:ext cx="5074616" cy="1754326"/>
          </a:xfrm>
          <a:prstGeom prst="rect">
            <a:avLst/>
          </a:prstGeom>
        </p:spPr>
        <p:txBody>
          <a:bodyPr wrap="square">
            <a:spAutoFit/>
          </a:bodyPr>
          <a:lstStyle/>
          <a:p>
            <a:r>
              <a:rPr lang="en-US" sz="3600" b="1" dirty="0">
                <a:latin typeface="Calibri" panose="020F0502020204030204" pitchFamily="34" charset="0"/>
                <a:cs typeface="Calibri" panose="020F0502020204030204" pitchFamily="34" charset="0"/>
              </a:rPr>
              <a:t>5 </a:t>
            </a:r>
            <a:r>
              <a:rPr lang="en-US" sz="3600" dirty="0">
                <a:latin typeface="Calibri" panose="020F0502020204030204" pitchFamily="34" charset="0"/>
                <a:cs typeface="Calibri" panose="020F0502020204030204" pitchFamily="34" charset="0"/>
              </a:rPr>
              <a:t>projects</a:t>
            </a:r>
          </a:p>
          <a:p>
            <a:r>
              <a:rPr lang="en-US" sz="3600" b="1" dirty="0">
                <a:latin typeface="Calibri" panose="020F0502020204030204" pitchFamily="34" charset="0"/>
                <a:cs typeface="Calibri" panose="020F0502020204030204" pitchFamily="34" charset="0"/>
              </a:rPr>
              <a:t>13 </a:t>
            </a:r>
            <a:r>
              <a:rPr lang="en-US" sz="3600" dirty="0" smtClean="0">
                <a:latin typeface="Calibri" panose="020F0502020204030204" pitchFamily="34" charset="0"/>
                <a:cs typeface="Calibri" panose="020F0502020204030204" pitchFamily="34" charset="0"/>
              </a:rPr>
              <a:t>locations, EU &amp; beyond</a:t>
            </a:r>
            <a:endParaRPr lang="en-US" sz="3600" dirty="0">
              <a:latin typeface="Calibri" panose="020F0502020204030204" pitchFamily="34" charset="0"/>
              <a:cs typeface="Calibri" panose="020F0502020204030204" pitchFamily="34" charset="0"/>
            </a:endParaRPr>
          </a:p>
          <a:p>
            <a:r>
              <a:rPr lang="en-US" sz="3600" b="1" dirty="0">
                <a:latin typeface="Calibri" panose="020F0502020204030204" pitchFamily="34" charset="0"/>
                <a:cs typeface="Calibri" panose="020F0502020204030204" pitchFamily="34" charset="0"/>
              </a:rPr>
              <a:t>€25 </a:t>
            </a:r>
            <a:r>
              <a:rPr lang="en-US" sz="3600" dirty="0" smtClean="0">
                <a:latin typeface="Calibri" panose="020F0502020204030204" pitchFamily="34" charset="0"/>
                <a:cs typeface="Calibri" panose="020F0502020204030204" pitchFamily="34" charset="0"/>
              </a:rPr>
              <a:t>million funding</a:t>
            </a:r>
            <a:endParaRPr lang="en-GB" sz="3600" dirty="0">
              <a:latin typeface="Calibri" panose="020F0502020204030204" pitchFamily="34" charset="0"/>
              <a:cs typeface="Calibri" panose="020F0502020204030204" pitchFamily="34" charset="0"/>
            </a:endParaRPr>
          </a:p>
        </p:txBody>
      </p:sp>
      <p:sp>
        <p:nvSpPr>
          <p:cNvPr id="4" name="TextBox 3"/>
          <p:cNvSpPr txBox="1"/>
          <p:nvPr/>
        </p:nvSpPr>
        <p:spPr>
          <a:xfrm>
            <a:off x="193780" y="6205147"/>
            <a:ext cx="8405214" cy="253916"/>
          </a:xfrm>
          <a:prstGeom prst="rect">
            <a:avLst/>
          </a:prstGeom>
          <a:noFill/>
        </p:spPr>
        <p:txBody>
          <a:bodyPr wrap="square" rtlCol="0">
            <a:spAutoFit/>
          </a:bodyPr>
          <a:lstStyle/>
          <a:p>
            <a:r>
              <a:rPr lang="en-GB" sz="1050" dirty="0" smtClean="0">
                <a:hlinkClick r:id="rId3"/>
              </a:rPr>
              <a:t>https</a:t>
            </a:r>
            <a:r>
              <a:rPr lang="en-GB" sz="1050" dirty="0">
                <a:hlinkClick r:id="rId3"/>
              </a:rPr>
              <a:t>://</a:t>
            </a:r>
            <a:r>
              <a:rPr lang="en-GB" sz="1050" dirty="0" smtClean="0">
                <a:hlinkClick r:id="rId3"/>
              </a:rPr>
              <a:t>ec.europa.eu/commission/presscorner/detail/en/ip_22_2780</a:t>
            </a:r>
            <a:r>
              <a:rPr lang="en-GB" sz="1050" dirty="0" smtClean="0"/>
              <a:t>  </a:t>
            </a:r>
            <a:endParaRPr lang="en-GB" sz="1050" dirty="0"/>
          </a:p>
        </p:txBody>
      </p:sp>
      <p:cxnSp>
        <p:nvCxnSpPr>
          <p:cNvPr id="5" name="Straight Connector 4">
            <a:extLst>
              <a:ext uri="{FF2B5EF4-FFF2-40B4-BE49-F238E27FC236}">
                <a16:creationId xmlns:a16="http://schemas.microsoft.com/office/drawing/2014/main" id="{0E617CF0-352C-1581-9BB1-63D55C4F46B0}"/>
              </a:ext>
            </a:extLst>
          </p:cNvPr>
          <p:cNvCxnSpPr/>
          <p:nvPr/>
        </p:nvCxnSpPr>
        <p:spPr>
          <a:xfrm>
            <a:off x="6116166" y="2383102"/>
            <a:ext cx="0" cy="1402731"/>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195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4920"/>
            <a:ext cx="12192000" cy="8122920"/>
          </a:xfrm>
          <a:prstGeom prst="rect">
            <a:avLst/>
          </a:prstGeom>
        </p:spPr>
      </p:pic>
      <p:sp>
        <p:nvSpPr>
          <p:cNvPr id="2" name="AutoShape 2" descr="data:image/jpeg;base64,/9j/4AAQSkZJRgABAQEAYABgAAD/2wBDAAgGBgcGBQgHBwcJCQgKDBQNDAsLDBkSEw8UHRofHh0aHBwgJC4nICIsIxwcKDcpLDAxNDQ0Hyc5PTgyPC4zNDL/2wBDAQkJCQwLDBgNDRgyIRwhMjIyMjIyMjIyMjIyMjIyMjIyMjIyMjIyMjIyMjIyMjIyMjIyMjIyMjIyMjIyMjIyMjL/wAARCAIo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RvMX+HcMcYH86pXMbHa7BQfYdK0Wz/eHTpiqs6uVPCnPTmvdifAwkzFnQ57H8KpZw/UZ7cVqyqcHjBqjImX6A/UV5+MjaZ7uDqNwaFRMjOwf981J5foMfhT4YlYdT9M1P5J7MfzqaMbhWquLKexh1I/FajYydkVse4FaBhPpmomhAGTx+taypNEQrp7lITsuN0Trj/Zz/KpBfJjHmqPZuKey+nNQF4ySPMGfc1i00dK5ZCStHJjKoxPoBVV1yQikgk8DrUkgRedifX/9VSwx7F3HhiOnoKh3loze6pxuOhjEMe3ILfxHHWn547flQetIRWiVlZHJKTk7sUHnt+VLk+35U0daWmSLn6flRn6flSUUALn6flS5+n5U2loEOz9Pyoz9PypBRSAduOO35UbifT8qbRQIdnHp+VKCcdvypKKBjt30/KjP0/Km0tAx2fp+VGfp+VJRQAufp+VLn6flTaKQh2fp+VGfp+VJRQAufp+VGT6D8qSlFAC5+n5UZ+n5UlFAhcn2/KjcfQflSUUDuLk+35Ubj7flSUU7hcXJ9vyoyfb8qSjNAxcn2/KjJ9vypKKLgLk+35UZ+n5UlFAD8/T8qXP0/Km0ooC44Hjt+VG4+35UlKKYmxdx9vyoyfb8qSigQ7J9vyoz9PypKKAH5+n5UZ+n5Ui0UALn6flTd3sPypabQAufp+VGT7flSUUALn6flSEnHQflRRnigLBn6flTcn2/KloNILDcn2/KkJ+n5UtIRxQIQ59vypM/T8qU0lNANJ+n5U0+vH5U8000ARn8PyqlqWn2uqWrW15Erxt36FfcGrx60w00B5xqfhqfR490eZ7Ufx45X/eH9axsDGBg166y5BBGQRgjHWuP17wthXu9MjJYcvbjv67f8K3jV6Mdm2eY6sAbqQ56EHFdP4NuF+w3MI5cS7unbFcxqobzndo3QdDvUjBroPBQ5ujkEfL3rnrbM9mjflVzrRucjcRnPpW2WZc4OPwrJCqSMdOP51qcEkV509jqirCgscZA+o4q5GSU68j1qqFGck8Cp0I28561mKRKT6oD+ANIDnkHA+lNwSPlcgeho+b/APVQSK0t1EpksollulGYYzgB3HQZrjPHHjDWtW0dNK1XQn01kukkY8lCwHQemc+tdVqF19i065usuDDGXynUEdMVwfiPxdbaxolrpheaeZblJXnkXbv4+bI7HJrpoU1LVoznOSdkdN4T8U2V7qarf6mluHUR/vTtCr39ueldl4tnfUPC+oxR3MU9pbQvIZ4NrDO07VOOwHf1Irh/DmgeE9dsL+3ltkl1OW4YW5jJUhTwNpHBA6n6VHrnw6j0KxvVs9WvFmgt3uGDHMUsYHTthie1dCpxSsjL2nNUTe5haKNQGgWghtQI2B2yyHg89h3xXV6Bptnc2EiazbrcvLMqxyyD5Y/U4HYetcLptzriaXC9ptlsxnZEzD5cnJx9a6jw341l0OGabUfDt1JGzfPcIuQo9OmKxlC0m0buTdOzPOdYiig1u+hgx5Md4yx85+UE17F8LZIrrTp7O6kiW3F15gRx/rn28DPoMdK8Z1CZLrUrm4iXbHNdNIq+gJyBXrHgS8sl8CapBe+SyC4LKHbDKxAAPt+Fa1XaJnJXaRt6/wCMhpF1qulaRbRQrLGYpWjQAhsdRjpxn868r0N5H08qpP3zljXV63Bp+n3bWmmSSTJ5IMk8nOXI+bHtn1rl/DS7tJ5z/rKwhFJNm+uiHy6Ut4rDy4yVyCxXmsPTNK+3RynzmTy32jA613KRf6PKV4Y1z3haEtbXfU4lxTU2oticdbI57Uba5spvLklEuAOaq6dzqtrkDmZf51veJ08vUSv/AEzWsPTADrFoD089f51uneNxR3aPWSfmPAFWtPz9s4x909qp/KGOfWrmn/8AH2Dn+E1xtaGnQ9Wx3LZ4HaoJhk+tSOSThWA4HUVXfzh1ETfQ4r6CO58BAoTZBYYNUJThs8gfSrs8jKSWgl/4CA1Z8tzGDjcQT2IINcuNWx6+Cbs0XbZ1I+8Mn3q4uOpX8jVC0mWTlWUj3FaChe6D8CRUYb4icWDdBg4Y/wB7pTCjkfcz7g1OqqXB646Z5xTmUnO1198g13tI4Itoz5FYdY2P0warMisCxXjphhjFajAgcJu+jDNV5ZFUEujKR0DL19s1jOmrXOqlWadjLNuiuCR07Zp5pScsWPekrkslsdzbe4lFFFIAooooAKKKKBBS0lFAC0ZoooAXtRSUp96m4AKdUlva3Fx/q48Kf436fh61oxaLGF3XEzt7L8orjr4+jR+J/cC10RlEhRyQPxpvnRDrIv51vDTbQECO3jPuRmpxDFFhIkTJ6naK86Wdx6RK5TmvOjx98UedFj74966cKqfKACx74oaNNuwKP9o1H9tO/wAIcrOZE0ROPMT/AL6p25T0ZT9DXRGCF+salV/2R1qJrC1dSGt4iWOfuirWdLrEXKzE4orXfSrMkkQAZ4G0kVE2kQAnbJMOwG/PP41tHOKL3TCzM2irU2j3QB+zXiE56TR/1FUZbXXIuRY21wv/AEyn2n8iP610wzHDz2kOzJKKz5NQurbIutG1KIDqyxCQfmpNMj8QaXIQpuxE5/hmUof1ArqjVhLZisadLUUc8MwzFNG4PTawNS4PpWiFoJS0lFAC0lFFAwoozRmgBaKTNFArD6BSUophYKdTaWgQ6ikzSg0AO7UlGTil60AApaSgGncBe1NpTSUAFFFFABQaKO1ACUGiigBKMZoooAQ0zpTzSdaEIb2ppp1IaAIyKbinmmnigCM00jj6080hpjKs9vFcLtljjkB7OoINZi6HpsMjtBaR27ufmMQ25rZpjDI64PauepTbV0duHxDg7SMhtMUYEbkY55p53J99SM8A4zV04U4YEH1o4IwGrjejsz04yuroqhlwQCDn3qxFny88AnsaRo1ZcFFb9KPkVeVKgdzSY73Hnnt+VGfqKT6Gkyc0CsVdUvZNP0y4vIdpkgTeu4cVx3iuey1HQLO+ayW01O5u1JUxbT5eMDae47/jXX6mgm0y5jMXmZT7hXINcHr2pz6pJZQXGI/sjARoF2hR6/XgV3YWN4nNWkozRb8PaZfLdN/Z7TeZaSndNGuAgB5JP9K9X8RsrfD3Wr29KyXFzakBVH3Tt+UAdQepPvmuX0DxMY7GGydIxAZBIxQAbu+G/GrXiXU1vtJ1a9hkWMCxkh8sjhyR8zfXsDW3I09TL2nO15HnWiu0eiwKOoFdXodyiQOJroQMr79jAssvoNo+nWue0iNRpkPHQVrxKCpytcs4e82d0ZXirnns9uJ5Z7nAG+6JAHQZY1r6do8l5E8sN20LLIVxgEHFUY1/0Mj/AKeP612Pg7RNV1dJE0+xknUzEF8YQdOrHgV1V1yUk0c1GXPVs/Mx2s9btwwCxXIx/CcMfwrN0bURY2rbrSZrdn4dVPyn0PavqHwt4dOi6EUvobVr0b2MiICVGOBuNc58G7S2ufh5JHcW8UqNfT5V1BB5Fccal4u50uPvKx5DZ69pEpZJLjyj3DjFR+BLZLm2vlV1MguM7M8keoFfQWo/DXwhqakT6LbqSMZQYNeN+B/hTY+KdFvr839zbzQ3skEXlNjCqeM+9Zz5fZvoWm1JHE+PbdrTxC0LDBEKEiuc0obtbtB6zr/Ouk+IegXPhjxPJpkmpyaiYoUYyy/eGRwPwrm9G51uz95l/nXVS/hrUh7tnqZByeO9XNN4uun8JqrgFsE1Z09Qt2MHnaa5XsX0PVucBcAAAYqCXzMnaEZR74NTFs9D2qGVmA6KfxxX0CR8Io6GZKzgtmOT69R+lUpZF7tj/eq5Krjv19DVKbfnnOKxxnwno4LVj4CjOp2o3vWiip2Uj2BrJtyBJnYo/CtWLBGSpHuCRXJRfvGuKjdE6feGHc/UcClfzwvyCNuejZH60K6dSrHPHWpty8nOAB0716jPKj5lfdOB89qTn+4wb/Cs65nErgJkIvY9zWhfXRiiMa/ebgEdh3zWT7VzVp9EdmHp68zEwMUmKcaSuY7BKSnUcUtgG0UtFACUDrRR0oAKKKKAFHWigUVLdgFAYkBQSScADqTWxZabFDtkuMPJjITsv+JpdNsAqLcS8O33VPYf41obIh945xXzmZZjzP2VKdkt7GkFJa2E80dEWl2M/LNgelHmIOEX8aNrPyxIFeLZbx+9hvo3fyQm7+GPv1NLxHwOWNGQg2xjnvSf6oZPLGgOtg5QYHLnvQRgbRyx6mj7g3H77dKTlAB/G3WnqGg7A6DhV6n1pOuT3PSgYzsHQcmjP8f4LSGL05H8I496Tp/wH+dHI+i/zpOh5/3qe4hePy/nRgHvSA+vbmlxxgH2oAOexwfrUc0MVwuJoYpR6SID/On+9HT8qpNrYVzHm8LaHNk/2dDG396HMZ/8dNVD4UijObTVNQtzngGQSKPwYf1rosjFM4zW8MVWjtJiuc42j65Ccw6haXI/uzQlD+an+lROuuQZ83SVnA72s4P6HBrqOoo56ZrrhmmIj5iORbVUi/4+rO9tT6yQMR+YzUkOq6fccRXsDE9i4B/I11OT61XnsLK7XFxZ28v+/GDXVDOX9qIdTIBDfdOR6ilqV/C+lE5hgktz6wTMn9cVF/wjs8Q/0bWLkeizosg/Pg11Qzei/i0HYKUHiom07XIskPY3IHrujP8AUVE0uoQ/6/SLnH96FlkH6HNdccbQntILFujNUP7Xs1O2Z5IG9JomT+Yq1Fc284/dTxSf7rA10RnGWzETZpab9eKWmJ+QopwzTKUUxD80uaZS0AOGc0vFN704UAHakpaKLgJRQaKYBR2oo7UAJRRRQAUlLSUMBKSlpKLjuNpDS0Gm/IkYetNp5FMpAMOKQ4xTiBTTQNEZFNNSGmGgZG4yvv2NQHr8y1YNROpIOD83auerS5ldHZhq7i+WWxHkfSgFvUH61Hl+hC8e9LxnpiuNpo9NWeqHnB4K/jTdoz1I+hpM56MaPmz2ppDJI94cbWU/WtUx2dxbhLq1t5v99A2PxrHUjPK1ehtZZANrsPYn/Gu3DVXFWSuefjacZ6t2KlzoWgSDC23kNnO6JyKxb7w7mKSG31B3jdcNHMM5FdgmnSMMnBP0pt1p6JAWaMcda6qk6zV7HDSVCMuVM82Oka1YKEt7SK5izyI35H51ZSd4VxdWdzbt1O6M4/Ou+0uxSSRTvI+tbwi8ocRpKPQ8H/ClSpe0XNJbhisyjh3yR6HzoYvJtgjkFjPng+9e+/B65hi8DFGnjB+1yEguAe1R6npOlXsMv2zSoGwMg7B/MVztp4J0K6td0U13ZTMcgwzED8jVYilzpU0Z4fMqai68tkev3moW8VnMz3MKjy2+9IB2rzf4SeINL0rwD/p1/BAxvJWCu3PJHaufu/h5qTIRZa1HcAjGy5TafzFck/hnX9B/0eXS5pU3fK8JDg/lXE8HOMWj0qGYUK7XJK57hf8AxU8OWisIZJ7lwDgRR4BP1NeMeEPHOqaX4cvbGxdIFnu5JjNjLjd2B7fWsa8upYNyXNvPbsQeJoin86i8JeHb/WYJEtpbeKNXw7zTBcfh1NR7Hlg1I7vaQbTTMnxLcNdapPPJI0juBuZzkscd6ytGIGt2ZJwPOX+da3i3Tv7K1iaxW7S62KpaVBxkjkfhWLpQJ1e0AOD5y/zreOkRR6nrAPzHj8at2WFuQ27op4FU2Vtp6nFW9P8A9fzx8vFcb2Neh6bvTOQ56elRO7YP3D9GxVbzgcZyOBSGRu20/jiveVQ+M9iyOUksPkI/Gqs2dvORUkkrA/6lyPbBqs8q4+66/VSKwxMk43R3YWDiwjb5uCPxrVikO0bh+lZEbKW6jr3FaUOCOi1xU5WZvXjoW0lGen51NlCM5K4HJxxVYNwASRTLyQLEI1J3P97txXrOaUbs8dU25cpUml8+ZpOg6L9KipaO1cLbbuenFJKyEPSkpaSkMSjFLSUmgEpeKMUlAC5FIaKKACiiigBRVqwtftdyFPCL8zH+Q/GqvFb2l2uyyVycNL8x+navPzHEexotp2bGtely35Jz9/FL5SActmjyn7MPxNJ5H996+RblfdFcn91sXzI14RQaT55OegpSYk4AyetNJaQ8cCpupO618+g/J/chSQgwhy1GPL+ZuWPak+WLgcsaQAj535PYU27BvoAJX943XsKTJT5m5c9KXJPzv0HQUm7B3uB7CgB3T5e55Y0H+92HApvbH8TUvH/AV/nQAdMDr3NGfXucmjB6HqeTSZ/Xj8KAYuR1x70dsZoyCfakyOvI70wXmL070mT/AI0Hp+maTOPrRcVhCx29KbmlYn60zIqiR+aDmmUoJ79qYW1HUntRkkU0n2zSHaw4D3pen+FM3YHFOFMFYXIpTxTc0Z9anYoUgMMHDD0IzVGfRdMucmbT7ck/xBAp/MVdyOg604Zq4zlHZgYx8OWif8e893b8cBJiR+RzUZ0bUI+INTSQek8A/muP5Vu5NGfWuiGOrx2kyXG5z5ttYjPzWlvMB3imwfyYVG9zNCT5+n3kWO4i3j/x2um4zjFHToa6oZvXjvqHKjmF1OyY7TcorDqrnaf1q1GyyDKOrD1BBralijnG2WJJB6OoNZ8vh3SJW3Gxjjb+9ESh/SuqGdL7cbC5exAKKU+HEU5ttSvoT2BcOP8Ax4VGdK1eL/V39tOPSaEqfzB/pXVDNcPLrYOVj806qxXVov8AWabHKB3gnBz+BxUbagIT/pFneQ+peEkfmua6oYujP4ZIVmuhdoqpHqdjKQEu4sn+Fm2n8jVpWDDKkH6GuhST2YhcUh6UE0UwEooNJTAKD0opKGAUlLSUgDtTTTqQ0ANNMp/emnrTCw0jjrTDTz0ppoBIYaYaeetMNAxhqNs089aaRQMidd3IPP8AOofm7EfjViopIwDuXj1xXNWp9Ud+Gr292Q3FH4k0zJ/vZHvTvmxwAa5eh3Fi1j3yZrp4LdI0+4TntWBpo3yICp5NdOOOnQV7uEpqNJPufM5lXk6jS6CBkP8ACy9ulVdRU/YX/eE8d6uAsRuQj8aoav8A8ePzAE5q6/wM4MI3Kshum+aqRhY0YY55wa0Wl2gFkZc+2cVQ01AAnLD5eoNaY5XAYNinT0hH0OLMbuvIq3BD28wDH7nNQacCbCMBVfBPXtVm5YLFLuH8NU9LliFum4kYJ6Gok/3qN6VOUsE15l1Y1BG3cvPY1napvTyz5mAHyK0pbqGIZEgyPUVz2q3rXDFSAwzkUV5pQY8rwU/aXa0Ogl8m5gxdxQzxkfddQw/WuP17wz4TuomP9kLbzDjfASn8jVqK5llTYEdPw/wqX7DNLGzGXIAzg1g5ucfdiexRofV6jlKdjza7+H9rMc22pzR5/hlUP/8AXrJTwDqljqdvcRS288aSBiVO04B9DXo8ibHYFQeccGmAgHgEetee6s02mfRQs0mjJMMq8yIffjirFgALj0+U1d5xwc80HbvwUJyOoFYt3NLnR7jngjGO4oMj4xsVj7NUBEg/jHTuKbmVRztY+2RXoqbR4XskyTzXDZMLjH0NRvPt/vAfSkMjf3CD7EGo2lx1DD8KmpO6NadOzEWVWYnP5ir8Dhk7Vm+aufvfnVqBl9B+Vc8XZm1WF1Y04zxkEgAcndVd2Mjlz3oBBTgYPTNFdyqNxSPMVJRk2MpKcRzSdqk0EpDS0mKAEpKWigQlFGKKGAlFLRSASilooAdHGZJEjHV2C104t9oCox2gYxWHpcYlvQW+6g3f0/rW75DfwPmvm85rXqKF1p3KSutrh5cmc7qTyi3DP9aPKkHegwOR8zCvFd97IfLpswxDH7n3pGZ34T7tHlxRnLc0GUt8qDipum/5n+BXwqz0XbqGFjGSctTQCcu/A9KXaqcucnsKb8ztlj8oo/q/RBa2g45c7j90U3O5g78KOlLnfx0UU3iQ/wDTNaAFz1bu3ApcDAXPA5NJkH5yOBwtGOMfxNyaYgOSM/3ulH8ugpvfcPoKUnbn0UYH1oBi+3YnFJx1PrSZ7enFGR0oAXuMHikyRSZ7596MmmkAjtxjFMz7UpY9KZmqIY/NGcUyloAduoLcmmcjvS5oC9x3WlpuaM0DHc9KAT0pvPrSjigY6lHXim7qTIzxSsBIM0Zpoz60CkMeDS8etM6UvbimA6lpmeKUUmA7NKKZmnA4FIBfejJ65IpM59qKoTI5ba3nGJoIpPXegNUZPD+lycraiJuuYWKfyrTpc1cas47MEkY50Arzb6ndx57ORIP1FRnTNUj+7c2swH9+MoT+I4rco/GumGYYiG0g5Uc8yapF9/Tt/qYZg36HFRm7C/622uof9+E4/TNdKP0oz6Z/OuqGc1l8SuLlObW9tHbatxFuPYsAfyNTjkZHI9a2ZLaCcYmhjkB7OoNU20LTD9y1ER9YXKfyNdUM6j9qIcpR6dqSrR0MIf3V9cp7OQ4/UU3+zLlf+XiNx7oV/lmuqGa4eTs3b1E4tFekNSvbXMed0DMM4yh3f/XqHepbGcH0Iwa7adelUXuyuSJjmkPSndOtNNajGHpTTTjTD1poBpphp/emmgCI0hp5ph60AMPWmmnnNNNA07MqyAq2NhZT0NMVkU4G5SfUHFWiu4Y/KoBvDYYg4P0rkqU+WV0epQrc0Ndza0pAZU9hnmt3p2HPcViacxjk3FT07YNakl3EFwzYxznOK9ymrQSPmMWnKo2WGVWTHP4Vk6udtsEWVslujHNWpLxQpIcEEccCsPULsysBwQPeufFTShY1y7DOVXm7GxYSOm3DRk993FXmvUjyCAMdSD1rl4rtxgAEcVKvmzNw361EK65UkjWtl16jnJ6F3UNTDqVXIGMVm288ijahP4VYewbYWbJ461NpNoso3SKOD0NYv2k6qvozpg6FCg7ajVtric855FRXmmmGIsQwI5OK6eOJIhgbh9TVLVVLxYyB8vcV0ToR5WedSzJyqpJaEenWyC2jcYJI7ir5iQqVKA5HNU9MdvscW1dwAwcGrokVzkBlPowxWtNe6jixFSft3dnFX6rHdP1HtVTJzwwx7itPW123pxjGSDWURz0rx8VHlqs+zwM+ahFsducH7gI9QaQn0zTePQ0nzEcEfQiuc60jopEl/hkTp0KmoSJv9g/Q10zIufuL0Hak2L/dX8q7XNM8iMGjlXkI6xt+BBpnmr0+ZfqMV1ZRP7i/lTDGmeY0P4VD1NVOxynmfMTuqWKUAgDGTXSmGL/nlH/3yKgnjhWPiGMNng7RUxg7lSq6FQLtQD060uKU0ldi0R57d3cSmnpTjSUXAQ9KSlNGBSAZRjinEU2mAlHWloPFDAbRS0UgEpcUYpRQBq6LCrJM7HqQo5rT8pwflYE5qnpkANghDEMSTzVtopl+6c++a+Nx83UxErNP8y0tLtP1QbZQPYjrSeXJjk96TM3pUVxO1vbtLIpAUc47muSNGcnyxgrktw8x1w0VtH5krFm7L6mniVdoESgZGfpXP+bLcP5khySOB2A9K3LeVVto2ABcjv7V6mNwKw+Gi5b9bFJJax082P8ALP3pD+FJlpDx92gK8rktwtDNuGyMV5FntbXt29Rq1vL8WBOfkXoOtITlggHyjqaD8o2L1PU0H5cKBz3NO4eQvyk/7C03grnu3AoIBIUHAHWjd1fsOBQICMNx0WkyQQD25NBGNo/E+9IM9+/NMdhcnHIGetJnjFLu3YH40mR39M0C2A4yf5UUcevtSYPX8adgEY80zPNOYmm5x2FMQhI96XFB5pOKYwHWlzSfzo6UxWClzTc0tIYufelzTQOetLRYB+eKQH1GKTn0o57ikId25oBFJkUuM96AHZ5ozSDr1oqRjsilDc03PPSjPtQA/NJ3pAaU8UMBc0ueKbzS+9IBc+9LnjikzRmmA7PY0cU0HigH1FADhS02l/Gi4C5o4ozRnPalcLhS0lLRcBKZLBFMu2RFcHsRUlGeKcZOOqYMzZdKTrBI0Z9D8y/5/GqE8M9tzNGSg/jj+Yf/AFq6CmsuR1rvoZnXpaN3QnHsc1uVlypBB7g001r3OlwysXizDIerKOD9R0NZUyS2rhLhdpP3XHKt/gfavfwuY0q+i0ZFrbjMU00+m133AYaYRTz0pp60wGYpuKfTTQMYRxUUi5IbnK9amNN70nG6sy4T5Xcnt7rywTuzQ99Jn5QCD74qqlvuZsLkewq3DZL2cqfTNVGVWeiKmqEHzMhJZ/4MZ9BVeVCHxuYH0zW7FZsnzb1I91qjfRkXaD5T61Fai4pN9R4bFRnJqPQn02yZz2PfpW1FbbOsYJ9jVbTUADYjIx0PH9K0NyqQC+0npXoU6ahBJHz+NxU51HqVLxY0ib92Vyp6D/CqmjughOHH3u5q9deYVc78rjpis3S2/dOGjDjcRjis5/xomlOTlhJnQEv2KlcVTv8Ad9n5U+nHNWI4kRMKmwY5xxVa/wAiEfvCB6HmtWrpo8/DpqomVdHkH2YKR0Y9a1Sy+v1rntMuNiyDIOHqe81JUABXP+7WNGpHk1PVxGFnOtdLczvEO1rjK85NYXG44DfnVy+uftEhYlh9ap5zyCDXmYmanUuj6XA03TpKLEyx7ik3sBjZn/dP+NBYkcrn6UmV9WHFcx2o9KK8/gKaRUxH8hTCK6LnlWIj9KaRUhFMOc0wGEelU7ht8mOwq6+FUse1Z5yTn1rWmrsyqy0sNNNp5zSYNbHOMpMU4ikNIY2kxTsGk+tACUmKWkOaAEpDS0lACUUuKSgAo7Y9aKMFiFGMk4FTJ2VxpXOjt4CLOHy35CA8+9SYuFHOce1KY3XmMjGO38qb5sqEbgc4xXxFVOc23Hm9BppPdr8g8+bP3CKzNVmkuHt7QKcs27HrjpWibpv7vI/nVfepu5J+N5G1AfQda6srpp11JwasXDmm7KdyEabII929d/8Adx+lO0+WMpKrfeQ557ZqeKZmyrdc9umKyZLmOwvriaYEwKCXwOcdTxXuYym61KS6m1WmorQ2SzytgZApWYR/KmcnrTBOJY4zBho3UMjKeGU9DTgPKXceX7V8o0o+X5swSd7dfwD/AFYyeWNIWKDJ+81IOMySd+lHXLt07Clb7x9BOg29z1peOx4Wk6KT/EegpMDhc+5poV+wuM4GeWPP0o3MSSO/A+lN65PrwKXoeO3AosIUn9eKTOTmkz7dOKUkZ4HtTsAZGfcig/Wjjnik4piEOaQ980NnsaT8adhi8EYpOBR36UHpTEJjPejmjjFNzzQA4+9JwKM8UZz2osAZ5p1JxRSC47J9aCScE0g+tHOKYx3GKMikBFLn2qRAMZp2cGm96XtSsMd70uab0FGc9KAHcYPNHSmj8xS8elIB+cijPFNpe9MBc0tJmj61IC0tN4o70AOpRjFNzil60ALznrRzR2o/GgBaODQM0HikAoHvRzScUUALTcCl5oP0oGhpB7Go5YkkQpIiuhHIPSpRSGi7WqHY568snsiZE3Pbd89Y/r6iq+eM9c107AYxwR0xiudv7P7BL5kYP2WQ4x/zzPp9DX0WXZi5/u6hk1YrmkNKaaTXvCG0lOphoGIaaaU/WmmqsBLayBJ13fcY4J9PQ1vJHtP3a5rGe9bun3azWy72IkX5T7+9dWHktjhxkHZSRcYLsJKY/wA+1YV6c6kuBkDFbkjgDG4Gufum3ajx2qMZ0ReXJ8zfkb2n/wCrOOMHvV3cehxVHT2zC3HeroIDZwMmuq2iPJrRbkyvdEFGJTnHbn+VZOkyKFbBbl+//wBer9/KqZ+Y8Dnmuctbzy7sr5mONwX1rir1FGrFnq4PDynhpROwe5EITcdxY4GB0rN1S/zFjgjOetZF1fGYKFYqVbdlR+n41UkMkxySw9gaVTEX0ia4bL1BqUhqXDLI2FYZOaeFec/eP0NR20W652H9a6C3t1VQf51hh6TqbnfjMTGha25ky2rLBuB59xWUw65Xn2NdZexqbVxgZxXJsMOQCePWpxdJQtY0y3EOtF3Im64WQr9acN4HLA/hSk5GM5ppPtXC9z1Vueon+gpuKkPb6CmnrW55jIzTDTyKbTRLKt2cKFHeqtTXDbpiOw4FR10QVonLUd5DaaRzTsUEc1RBGetBp2KbTGNxQRS0HrSAjo7U4im4oAbRTiKbQAlB6UUUAJUtsnmXcKHI3MBUWKtaenmX0Sk4wS35Csa8uWm2M3SsqHep3L94Afypv2grgMDj3FKTPARgEjrQLgN95Rntx2r4eaV/ei/kOMukXZ9mVr3WLHT4lkvHSME7QO5P0qD5W+Zcs78+w/zxXGeJrltS1mR7XTZb1bQhYyG+UEei9+f5Ve0nxDrN3M0d3pflIASXIOSa9/L6Hs43u3c9mOEcKSm9zqmdLeMseFXrWI8pkcyHkk5OabPcSzPmRs45A7Cq4kJbPavYhT5jz6k77HTW99FLAoiABj+QgDG0+n5VKB/HJ+AqhpUqC2YYyVbHA4/PvV0b5jkkhc8n0r5HGQUMRJR18zBvWz+4BmRskYUUZ3sSfuikZ92EQfL60jYyI1HHc1zen9eYb6i99/btSdP940cM2P4VpM9W9eBQCFzgkjovSgZ/IZNNA6DPA5NGDn61QhcnA/OjPt/+ugZP55o3HuPegA6+tGBScUHGOv1qkgEOd2KTJxShGdsJyR1qdLRv4mA+lb06FSfwoTaK+T1pMj1q6LeMdVLH3NL5cf8AzzWuyOW1HuR7RFH2zSdavGGI9YxTGtoj0G0exoeXVFsL2iKfNL3qc2jAZRx9DULK6feU1yzw9SHxIpST2AEd6MjrSZ4PegGsLFDuCKUZxzTBgCnGkAUuaSjJpDHZ5p2eODTM80ZqRD6X2pmcjrilzxQAppQeOlJk0c0hjsgGlBpn1pc0gHc0tNzS5oAAaXjPWjPoKTOKBpDqORTR1p2fekJodmjOfwpP1oz7UwsL9KXp70nsaO/FSVYd3oNIM0UCSDtQc0lJ+NAxSenFJxmjqOvFFACcZzUc0STRNG67kcbWFSU04xzTTadwaucqY3tppLaU5aM/K395T0NJnmtXW4FMSXa/eiO1j/smsk9a+xwGJ9vRTe63MvIKaaU02u4BDTaWkqgGnFWtOuDBdAfwv8pycfQ1VNN/yKuEnF3IqRUotHRSPnOVB+hzWESP7QYjoK0kuTLbLJjkjnHrWEJf9KZieSaWLqJzQZdRcYyudNZzLHETuHJ9afNeAfxViC9URkDn6iqkkzTEjAx7Vc8VpoRTy5t3kXL693kgH86ylG6Tgc9jUhiYDoce5qSwTdIcjoa4pc1SauerDko0ny9Czb2hY9eavizKwkgj8qtwRqFAHB+lTSjEJULXq08PGK2Pna2NqVJ6bGBChXUUyAcjtW4gTy8YK59Kw32rfx43CtiNvk6/SsMK7TkjfHpyhCQkwAjYc9O9cnNxK31rqpCcEetcversuHGD14rLHao7cmum0QfUZxRx9KaCc0u70PPvXlHv7HqrDn8BTTT2zn8BUea3PNGGmtwpPoKf2qC5OIsepxVRJnorlLuT60lOxSGuk4htIRzTu1JQA00w9akpuKYDKQinEUlAxvakIp1JSYCGmmnUlADTSU6jFFwG1b02J5LzMZAKKW/p/WqtX9LjZppmU4Kpn681y4xtUJ27FW8jU8yWLbkEjqKoavqS21orBBl32bwOVyPSrouZI8K6nHUZFZfiWGO+8O3qIg8wKJFH+6cmvj6DjCrFSTjf7jbDtSqJNprz3POL660yDUGtrm6u7eRhgSocFO4O3oR9amsEuLm4SGDxG9yD1CIQCPc1Pax6ZqO2W+aNPJU7fMPUelXLe5ml32/hbSoZ3QZeaZxGifh1NfVU1TjHnnI9rFV5q8IxNC6uIbWIz3Mixxjjc3c+nufatSy0syIsk6sMjPlEYx3+b/CsvQPCEwuodY8S3f2zUUO+K2UjyYD7Dox9664y44UD8PSvPx2cRkvZUNfQ8OrCy1lYRIBGg3gBQOEHA+lIztIdqcAjigK78twO/vTmcKdifTNeHJuT977iErLTRdxrER/KvU9aa2UG0feb0pTiMbm+/wBh6UgJA3t1PQd6FruPsBHRB+NJkZz/AAr0peikY+ZqacZC9hyaQB1HXknJo5JOPpSZ4J9eB9KXkfQdDTEO5/oKCeenf9Kb9059KM9QAT2q1EN2Ln1FWI7bd8z/ACg8470+GLHzuPm6gelW0geY8cDPU17GDy5yXPUJblJ8sUQbQMBQAOlOWKV+I0J96vR2kagFxubj6VYBPQcAele1ToWXY6KeBlJe+ygllJnLsq/rUy2UWcszH8hVj060h9PStlTijqjhKUehELS267Dj60fZbf8AuH8zUmR1FLketVyIv2FP+Urmygbkb1/Gon098fI6sPRhVwjJ60Y54qZUYS3REsNSfQxZ7BkP3Sh/SqTKyNhhg11HIqvNaRSqflCn0xxXl4nK4yXNT3MJ4WUfh1OfHuKKsXVlJbHoSnYiqx6c14NWjKnLlnuc1mnZjvxpMmkzRnnFYiF70ufWmd+KXuKkpbD88ZpeKZnj/CnA/jSJFHXrS03NOBoAKXjFJRzmlYYtKM+tN4pRg/SkA/mjJ+tNGKMj1oBCjntilGBSfhS0gF49TS8+tNz3oyDzQUiTim5zSDp160ueaAFHXrSk89abmjPFIBcmkJ4o4x1oouAA0h+tHNIcUAO49aYfTNL+NFAEU8QngkhYcOpU1yqBtgDfeX5T9RXXGuZu08rULlOxfcPxFe3ktVqbgZy3IaaelPpuOK+lEMNJTsU01QDTTe1OxTTTARpXjhIBOM9jWeWbOc81bukkktZo4W2ylDsbGcN2rg4vEmsxf6y3hlwecoQf0rCrTlKWh3YapGMWmdvGC/GKvwWoIBI/KuPtfHHkjF1o8mfWOQj+YrZtviDoZx5qXcJ7goCP0NdFClBfEcuKq1X8CN6WErGdoyMdzVfTiQ8nP4VVfxhoFyuUvYxx/Hlf6Uml6jYTOwhu4Wz0HnDP60VLe1XKZU+f2EuY6yPJjztB+tEkilSpGDjpUcSmSMFQ3HTgHP5U1kK5+YjI/iBFendHg8kuaxh3bbZozk/erWifj7x6VjX+Qykjoa0YZN0Stx0rzIz5a0j3KtPnoRJXb/azXPaiwF0eetad1dKgOGA9yaxJpfNkLcenFc+Jq82h3Zdh3D3hu7NGcHtTc0dRXCeuesOecewplK3X8BTc81ujzANU7o/MFx0GTVon3qhM26Vu9aQWpjWegyiiitzlG4op1HFADO9Np+KQigCM0hp5FNNAxtNp1NPFACUUtIaCkNopaSkAHg1o6UrEzsnZRketZx61paV5ixzyx84IyPUVxZh/u8uo1bqXvOwm1lz3GR1FQXzxx2NzLEBvWJnUHoeKm86ORMOnTkY64rM17V9O8P6eb26kcRMdqBF3EuR0Ar5Kim6ihB2fZlReqbSktNep5hcT2unxI7sH3uQFBGB/hXX+DZYv7U1PTo0ZXjCSCU/xggHGP+BVzif2PdRbx9hj83OU83cTnn7ord0f7FpcpuIC1nbj5p2MgCsB6jk4r6avhqkqTSXQ9ivVhUo8ux2n2cZ+ZxjtjtTv3UYwAM9vY1GsbzRh1cFGG4MDwQehFPESxjLtk9xXzE+eK99qPkjxYx192Dv5jC0suAucfyp3EQ7bscU15zgoikfTvQqlRvl5OOlSrJXWi7sN5Wvd/ggxk72+7jgUcM29hwBjHrSbjI2T90daN3mNt6IB1qtLLp5D/UARgu3fgUmDgDPzNyTRlWOewpCeC5OC3SgewvBOew4FHQ4J6cmkx27LyfrSopkKqOWY9KuKu7IVxee4681at4Np3OOcZA757VLbW2GUY3SOfyA9K04YQo3tgux3E/7Ir38Bl6j+8q/ca0qMqj8iKK2xxJwTgY/U5qzgY+X04x7/AP1qM8Y9R69c0mcc+/8ALj/Jr2z0IUo01aKFP16+v6UhwRxjBo4+mOOaMc8cmmWKT7EZpOc0nOOv60vNMA78igkA9KM/5NN4zQgbF70nPrR07UDFMQcg04HI5ptLnFFhoUkY2kAqeoI4NZV7pu0NLbKSByyen09a1R+dJkg5FcuIwsK8bSRnUpRmrM5c/lScVtX+nLOGngXEg5ZB0b6e9YtfL4rCzoTszzalNwdmKKQ59aM8fjRx61yNEXFGaUH2puDS81IIdml7UwdfWnCkJi0vPrSdaPpQA7NHbpSUZ4pWGLnjpQKTPtSg57UgHc44PWgZHFIOaXjHWgBc+1GRj3oo7dKQ0KMUuPSm9qXNA7i8jvRSAe9KSPWiwJh3pOKOetHagBfxpOc4ozRnmkAHjtSfhS9+tJk0IAOKwdVTbqOcffjBrdyT1rH1kf6RAw6FCP1r0srdsSiZbGbTacetNNfXogQ03HNONJ3qkAw02n038KEAz3rmLux8rVJkCHYzb1wOx5rqsCuH+IUt5p7WF/azyxbt0TlGwMjkf1qtFqzSleT5F1NZbdccikks7Zh88MbE+qAmvP4vG+tR8NdGQeksat/SrkXxAvlG2S0s5B3OwqT+RrRVYkTy+uneLNu+0q0Ksywov+6MVQbRrMQCRy65IGVNVn8bQyriXTivvHN/iKRvEel3lm8EiXULHlXADAEdOlc7leXkdsaNRU7Pc0rTTZHZ0tLm4tmT5kYS7twz3weCK0Fl8V2S5h1yV1/uMxOfzqnpfiPTjCq3WpQK4BAHkMn1JIByTWk2qafMhMOo2j5HAEoB/I4ra6toccoVeezj+BmzeJPEat++MEuexiH9Kmh8b6nbx7J9MicDqVdlqCbdIw2jd/ukGopCduHQgdOVrknL3rnpRopxRu6R4xdr4XqLBbGM7Clz86DcMbyMc4qO68URNeNHql3bPcJ1mtlJVs84J74rAUpAzSDAdl2D3yahmtIXkYkZ5xWEoJyuzoi3FWR1EesabL92/g59Xx/OraSJIPkkRx/ssDXBXNnCkDyBRwOmKrW1qj/cBRtu7crHr/QUnSVtGL2sk7NH0+55H0FMpzHn8BUZ61SRxikgKT6Vnnk5q3KxERNVPrW1NHLWewlJTjSYrQxENIaWkPWgYUGjFBoCw2mmnGmscUAMY0w0vUms3WNd07Q4PMvpwrMPkiXl3+g/qaRUVd2RoZ4oByK5e08e6Hd43SSwE9d6cD8q37S8tr+LzbSdJk9UOcf4UFODXQs0UUUMQ0+9ammO8dtLKoygfDAVkuc1qaTI0dpI+P3bPhvyrz8y/wB2elxruXvMjljIZcMOVYdTXHfE6xEvgySVGDLDKkn+6M4P867BRFMvHySL3HTFZfibTHv/AAzqFouXE0DFAP7w5H54r5nCTtVi4u67PcFok2r+aPm4kDjFTwZ3AeY2303HFQSD5s98U+IYPt7V9yrOJ1vbQ+mLaORbW3RFG1YlAx0I2ipBCxxvbbj/ADiqlhcvJpdmVzhoEII/h+UcVZCTPnKkD+IHt7ivhKkJKo3GCWu7ZyOUG7NtvsOLpEML17E9qaAz/O5wgP5U7y0i5c727+49aYWeZuCMDoccEVla8tPef4Ib03XyQrMXIRRgDr7UN18tBnHUigsExHHz6GmZEQ9GP6VSt/XUWo84J2KMAdT/AFppYbtw4C9KTlV2j7xOfpSlVJCjjAyapa6D31EwTtA+83Jx6Vo28BRSQMyP8q4/pVe0j3M0uM44UY6+9bNkmyQysBiNMg+/qK9nLcLzfvJFQpupKyHxwtDvJ+9xGOe57f8A16l+8zZPy5CD6DrRnYqlgcopdvqfSk5VQMHIXHHqetfQpaHqRioKyFJz82ORz+PajgdBwPf0pNy7sggjPHuBQe3GeAD/AFpjuJn1+mKX0HQ+go3A475pM8DuaYAOtHPWkIHTd7UH88dKaAOSefyozn0pOfyoOSKYXDvx/Oj6ZpM8Z60emO1ArjqKTjrRmgBaM0mKMkdqLBcd0PuKztRsRIDcxKN4GXUdx61oUoYjBrnxFCFaHLImpCM1ZnLZ74pOKvanZ/Z5RJGP3TnIHofSqHrXyNejKlNwlueZODi7MdRUC3Cm7+zbTuC7ie1TEGsJRaCUHHdCilH500D3NKM5qRDgfanZFMpc5pECmrEFs80LvHkspA2561X4qzbXMcKFZFYneHBX1960pKLlaexUbX1GeROdp8pvm+7x1phVgeUOemMVoG/hkwH4BHTZnDDvx1pz3kDSGQS9MgDac5OK3eHpv4ZmvJDoyitvKz7QuDzkZxjFMAJzx0FaMlwg80rKrMQ3OM5BIwKHjjWOcr5eWB27SOnFTLDxt7rE6a6Gd0A64NLnipsITaq4O0jnHXrVh7KMMM7kUhicZOAAKzjQlJXRKpt7FGlq6bKHB27zlgEIIO4etK2nhFz5qgDncRnjim8JUXQfspFHNLxVpLBy53OAoODjt+NNaykCjGGYnseMcc/rU/V6iV7C9nJa2K9HU9acY28t2bjaQuPzoeJ42IZCMDJ4rJxfYLPsRgEZpaMY68Z9aUoyqCQRyRzSswsxv4UUpJpM+tAgrJ1kcwcev9K1s1k6wf8AUD6/0rty7/eYky2Ms9aTtSnrSV9kiBKbinkU3HNUA2kp2KDTAZWD40046l4WuFRcyQssqcZ74P6Gt81LEcbT7090xqXLJSPAW0e5B42EjtnB/WqptZlmaLym8xeqgZr6PuNPsrsf6RaQSgj+KMGsSfwPoE0jyravBIwwWhkI/Q1y80ke0sRB9Dwlo5EPzxsv1Bpn+eteuan8NYJYGW31dosnjz0BH5jFYZ+HuprDi3eyvQnBKSYP5Gl7ZJam8Upq8Xoefnr70YrpNV8LavaRBm0e5UhuWSPcMfhVE6dEvyyLJG3cN8vP41fPpewlG7smZa5ByrEH24qeK/vov9Xdzr9HNOuLVYpo0jbdv/xpZLJ4yQGDYOOmM07omzRo2l7d3MW64nZ1WQYzjrSz+ILiO6kX7PC8YY4yCD+YNPWIQW0KYBLSgH8BzWdeRYvzwMMciu/E4ZQpJ21OWnU5ps0RrqTxssth8rDGUk/xq3pmXt8KtyY1PygqDj8awkQGUEjJPGK73R42hsSoUcEHbXlTkorQ3gudnubdfwFR09j/ACFR0jhIrg/Jj1qCppz90VDW8FoclV+8JRRQcKpLHAHJqiEruwmKKrQazozyNHJdeW68MretWTe6O6Ky6hEMDk7un1FczxVNOx6UcrxDjzWDpTTTBcWsrKsFwshZSwwOw60/oK3jNSV0cNWlOlLlmrDSOKjfjipT0qE/eqiEjjvGnixtHT+z7If6dKuWftCp/rXmdvp1/rlyyWglup/43LZH51b8YXj3finUN5+7KU+gXjArqfBcn2e1Ty18tepboD71lWqckbo9nAYVTdmc83gLxTbp5ot0aMckbgSPwprR63oMqXP2ea2Yf8tVyU+h9vrXsttqlnJGIhex+Z3XeKLq0S5gYEIwxjBrgWMqJ6o9d5fTcbRMvw3rcWvaRHcrtWdfknQH7re3seta3aue8N6SmjXmrQQoEieVJEUdsg//AF66AkgV6EJ88VJHy+IpKlUcOxDJ1/nWzpMhisPmAMbuw59eKyHB2ZHatnTHUaekLrw5LA46nNcGaW+r63t5GcdOtiyI0eP92dsi9eaYfMiUZBMZ5HfBpyx7lLxsQ68EGo/MeNNr5EbdDjkGvlEnJXtzK2/UTXKtfd/I+dvFNmLLxNqNuE2Kk7bV9Oc4/Ws6Lg11vxPgKeMppcY82KNjj1xj+lcahIbrX3WDmp0YvyOqOsFY+hPCV+Ljwlpsg52whH55yvFbPmSsRgEt0B9a4P4b6xa23hxoLpljkjnJQN/Ep9PxruhdB0zF9w8qfSvj8bSjTry0ctfkZyjOKu5WQ8RdDIx2k8D09qR5CxKRqMfxAfzpnzkPJMwRFGX3HjHrXBa/8SrO3EltpDMWRsG529u+0d6VOhUq6W+SIpxc3aGnmz0A4hz0Lkdz1qNeB5r/AHu2a8jHxOa1bdHCszkfvFdiAx9R3Fbvg/x6+v6ottdMuZAcLtAwfr6VtPA1oRc2tvwNnh5JPsjv87V3NkN29RRg52fxNyf/AK1JwxMrcBeh9KlhTMi5GWY5AHp61hThzSSOezTNK1iXCr1WMZJ9T6itREwscZxgnzZMenb8arWcQJCHG0He5xwcdCPfNWMGUZON055JHRB6+h96+wo01Tgoo9DC0+WF2Nkmjhhae4lSOPmWV3OFVR0z6GvHPEPxlvVupYtGhijiDnbO43O3vg8CofjL4onfVI9Dt5GS3jQSTYPLk9AfUAc/jXG6JodtMiz3rbs8+WDxiuiXLTjzSOiEZVZcsDo9H+MGvQ3e28mju4icMkkYGR7EdK9o0PXLTX9PW7tCDkfOh6qT6/415Vb6RpwhAjsoSoHGUFavh67j8Pa1CtuI/s906xSw7wPKJ6MPQe1YwxEJuyVjrnhJQhdvU9RJyPY/5/Gjg+vPTHf/ABoPykqR06/yox9f8/zrY4rhjnrnPr3pOep79f8AP+NGQeS2c0nfg9KYCnpnH60gzR9Pyowf89KYBnnkUZWkye1Gc+1MNBcg8Y/GjIpDyOnWge4oAdR+NJRxj+dADvejnIpMehpecjmkVcbLELiFoXxhhxnsexrmZEaGVo3GCpwa6jk9ay9ah5S5H8XyPx3rx81w/ND2q3Ry4mF48yPPvEEly00kNvO0KyMFmdfvBB2H19aXw1qxk1O7sZDINmBFvB5I68nrxTPE7tDdlkXJKgmsnwvpmpXvie4v7uVo7ONA0Uat95iMfh0rilTg6Fz0KnJ9VTa3R6GSA2KUZ/8A1UzIJye9L+leKzwWPyc+lAz1poHfNLxnINArDx9KUHimdelGT0pEpD6Xim59KXmgod260lIPftThik2+gDt7fL8xyvTnpTxNKAf3r8nnnrUXH1oyR0pqUlsx3ZZF5cBt3mHJxnPNBvJnXDMMegUCq4zmlB9qr21Ta41Jl4ajJ/FGpzwTkjI/yaVdRK8eXt4wNp6Dj/CqPU0cVosTVtuVzyJTJmJwWyzNnJ61eW9gJyWY+qEdeAP0rL4zRxmpp4iUHcIzaNqWaOKMiQq0hBOTxkc8dKY8kEr7JWiZCSc8e1ZOTnrz70N07Gt5Y2+0dDT2ruXbxLdYyY4gr7sHtjjqMVSxSUVy1KnPLmtYzk7u4nNZer9YR7GtU9OtZWr/AH4foa68t/3mJnLYyzRinUlfYozG0lP7UlUgG0lPpDTAjIFPTrj8aTFKnWrViZGgnzICTSkc0yDJQipDXLJandB3imc34ileG5iCPjehGCM4rI0R7mXVorWQMrId3mp0IrT8UDN9aKvLeWSR7Zqfw7EWkZin+rGN317Vxyj+8se3Tly4a/kdHGDnjI7cVaexhuIts9vFKuOkkYb+dRwrlx3rUUYWvdpwUYI+UrVJc907HKXvgfw5evul0mFXHRosoR+Vcp4m8CaHpWlT6lFLdxtDjZGzhlZieBzzXqhUV5x8Vb7y7ey0yM8ykyv9Og/rWsKMJVFoOjiKzfLzaHmk/LWKnuS5pItIutXnhis4/NnyxCFgMj2zT73jU4EHREx+lWdGvDY3tvcjOYn3fUd/0rvr01Ui4napuMVJCQeGNXgvAbvTbiNB32bh+ldNp0bLHIGyvzdGGO1elWpEkSyRsSrgMCPQ1dW1jlX95Ej/AO8oNfPfVXM0WPVLSxfc8j6Cmd6c3UfQUyuUT2IZOZPpTMc09vvGkAZjhQTjmt07LU5JJuQ2s3W7z7FpUjjlnIjH49auyXFtDu865ijVV3szthQvrmuD8TeJI9SiiOnN5tohLb+m89M1FSa5bI68HhpzrK60Of1Sa5sNQ+0RxApOuCwGcYquuvLEd8cTFgMcofXvWjHq6PbiKaPODxkd6v29ld34Ah02Qq45dlwPzNcWr0aPqJyjH3uax0Oi+JtJvmjMdt5M8ihEjQcAnrXR4wMZziuZ0fw1DpNwLyeVDJGMiNPuqfc96031yBG2+RcMSMjCda1oSjTTu9zxMfB4ipemjQbpVW7la3tJpkUs8aFlUdz2psOp29zja+0noGGKsOodGUnAYEZrpU017p5ypSpzXtFY8avdH+2awJXdC0ko88R8AMeTXTX9jdSwxx2KqkargKB/TvU2q6V9injTaUR23hh/ERUSalLasSnJ6VxVJSe59ZRjT3hszJOiaoJPMZ+QeC8YTH4itnWLO9Gj2k1pcuwZSs/zn7w6dOgqV7i91a2d0liR4/8AVxSHAY+9VtPm1uAn7WYniUkuAMAjsBjpWTu9WdPKkrGz4SM7afM9wGVt4UBn3dB2PpW8x5rM0m4SSCR1XbGzDaMVpjB5r0KGsEfI5iv9pkB+7+FbGnsradHC4OcEr78msZ/u8Vt2flSabApJEiLwR1xXn5xJRoauxzRejtb0JArqDKjbj0ZaQTkArIAY29expf3kJE0eHQ/fH9ahmvba2tZ57ohbZELsx7AV8uoX5LrV9Ykx0tGLs+zPKfi3DnWrGRFxutipOeOGP+NcJarDHOiKpmlJwFxnJ+lTeKPEs3iDVpbt/kj+7En91B0FP8EqkutvczEBYlyCegNfX4dTpYZRl0PTwdFtpM7vRPhxNquy41fUJYFIyLeFsED3Ndm/hW90+zCaPrNwvlj5Y7gBlPtXPt4vlsUUxQwkdpJnwW/3Vrds/Eja1pN01m7C6iXJROT77a4KjqS1Z7yw9CS5WrnEeOPFmuRaM2k3UDW9yDtuGA++h7j2Nee6Np8mr3wXdlRy/POK9F1YXXiCymszpt000CNJHMz7/M/vKfqOmO9cDodvLBeSvDuG1gFB/i78j+ldeFpxhTajozz54eMKi00PSrLQtDay+ztaWrsFwwbGT/WuP1vRE8OXpu9LmHlkgNGr5aE9iParM1vO1v5k6rGS2S2MY+pq7D9gvrYLamMq/wDrUVQAD0OCexzVLR3budc6fPG3Kdb4M8WLriJYXYEd1BFnfn/WAe3rXb2X+vMhBGAdq/1FeMeGornS/iEunpBs2IAMtuyhHXOP6V7VpwR7sbgfLTB2j2PavNqYeFPFxUdnqfPYilaojdEOyCO3GPMl+aT0wP5GlJLM7p1b91HxyB3PuKQlmBmBHmXJwvBxt9/SlICtlBlYl8uMZ53HqQa+itY7UrKx88/F/SpbHxlJc/egu0DRMvTgYIz7EVz+mXtxFYo8GGfpyM4/DvXrvxitXuNBsIRAjxRzkPMByr46Y7Zrxu1xpj+S7FkcblP90+hqqtpRXc2oQcJc/Rmtb3Wsfa4nmml8gsA37zHHcDsK1odIlh1BZGmbyW+dHx8xz6n1Fc1c6rIY0gid0lkGVdRkmr9smoW2nbn1COSTGViWZTJknrtBzxXM0732PRUo/De59EW99ax2lsm5v9SjABSR0qxFcQTErHKGY/w9D+R61y/w/vp73Q45Lg/OkYjz7A/p1rpLyJZbeSQ4DopZXHUEfzq4zm483Q8WalGbLDSIoy7qoJwCxxmkDowysin0wagm23ElgroCr5Zh7Ypz2NrKMCMRsR8rIMYNVzy6IhSk9ibGQOnsRRjjv71XWZn0l5m++EZSR3IyM08RrLaxozMAUGSDg5+tWp3Hz9iTae+az9W1q00e38y5mRWxlUZwpb6VNLCtvFJO95crHEpY/MDgCvnnV9euvFHiR2uLl/LHyp/srnpVxd73RpTXO7M9Q1L4raZa7RZW8tw54JYbQDU3hb4jQeINQ+xS2xglYHac8H2xXA6RoEUd2ss7LOh6Kea6q3tLW1u4rqC3RJY2yrKMYrB4uClax3/U9Lnp/ejiqFleXN5ZpOsMJDZGN5BGKuoWKAuhVu65zitoyUtjz72dh4HGc4pcflSDFLn3qhi9Kq6i8UelXUk7BY44zIWJ4GKs5rzP4t6/9msIdHhlKvIfNnAP8PYH+dKUFNcr2CVuV3PPLzxpPd6jJJdRjyGb5Cg5UdvrXp3hy1ig0iKWN/N+0KJS/wBegHtXiFlb/btTt7fHMsqoQPTNfQiRiJFRRhUUKo9AK8HNowpRjCBx1a8/Z+z6C8Dt+FL17YpOc0vOOleCzkDvmnYHam7lGAWAzwM96d0OfSlYfK7XExzweKcQc5oAANStBIkEczAbJMgGjlb1SFZvYjpfm7irCWVy7lVjBIUMeR0NMktriDJkjKgYyap0p2vYOVoi96MinFHVgChyeRx1pOnGOfSs2mFhaT+dGcdjS9KXK1ugD8aUZznNJn9KUUWAWg9KOfWjj1pCCk4zS0dKQw470h59vWlxR06CkUA9OtIfpRRQICeOlZWrf62Lj+E1q1k6sP3sX+6f516WVr/aYkz2M+kpcUYr7BmY3r1FFLijFUAlFLijFNA2NNGKWimSWbY/MR6irJqnCcSLVwisam510n7qOS8RZHiC2GeGtjj8Gq1oMpGrtbjhTFuI9TmofEozrdlwSRA2foWp+jYj1qHg5ZWH6Vxf8v0j2rXwbZ2Vsv7wGtDtVS0XBq3Xvrax8lPdiY7eteIeM77+1PGsoDZjiYRrz2H+TXs2p3i6fpV3dscCGJm/HHFfPls5n1SWdj1yxrrwq97mLoLVy7Fa5bdq5OOisaS3IwmelMPzajnP8BpYj8qn3rqVrs9Br3Ej2PwNf/b/AA9GjNmW2PlMO+Ox/p+FdrGu1Me1eRfDrUPsuuNbMcR3a7Rn+8OR/WvYUGF59K86rFQlZHm1nyybImzn8BUZNOY8/gKYT1rwEesyPPNY2tareaXdWLWsoRWdiykZDYHQjuOa1t4Pauc8U4a508Z5XzD/ACq6vwEYTWsrlW8u4tXtZrbVLOO5SX7zA7Gx25HpWTH4b01IPJt57mGNRhVYB8fjxUu4e+TWnY+Q6DzHO7OAg6mvPvZaHvp2dzI0/wAHwyTxJJezyxq2WG0Lx+tbXiHxOmnt9lt2HmAYcg8J7VJfagdG0W4vCmyZz5UIPqf8Ov4V5Nf6gz3Mm5ySOOe5Jropt8lu5zTXtanNPaJ08niW4eQhW+9xwa9L8OWlotrFJcMZZlGQD0Brw7TZBPq1vGzDG8Z+lev2mvQabDm3tZLo923BB/491rjxMWtEenhrNXNzUdDtZlMkEYQnkqOlYNldyRXT2M5yV5iY9x6H3FbeneJk1GGRorVt0Qy6kj5a5jUdWS8vlmeWzhnQ5jjQnew9Ce9Y4epOnMeLw0a0HFmjrMK3OkTDHzR/vF/D/wCtXFKinn8a7S71K1h0WS+mkEdu0XJPvwB9c8VwZlaFcda9Ou72aODLOaMZRfQL6zjvF3eQ0jd1DEA+4x0NQadpU1vc+ZuvYlIxskkBXH0xTv7altHLRkAnrmtXTNaa/cG7KxwoQWkfAGPrWGux6sqsYxb7HR2kIt7VIgMY5I9DVqJsHb2NM53HPGaWP/WrXowXLFI+MqTc5uTLJ96241iNrC6nDKgDGsNjW75aLFEVI5QD2PHQ14+dVOWkkna5nL4WrXH/AD2/zdY2647VwvxT1AweFPssRA+1SYZgf4F5P64Fdyu+3wsn+pboa4j4maYLzRI5ozgQl1Y54AYcH8wB+NeLhVGNanzK1/uZrB3cddPPoeAysea6XwhGsi3A7kjP0rm3TMwByK39AU2dw6l8iQDPbHpX11X4ND28PpJHoWn+FYb28M9zeRvnGAwyFHoKvapJZ+F7uCWyDFYhuYqDyx6cD+VY1ncumFRiuDV7ULiRLFrpIfNkC8DsSP615j5m7M9mNkrnb6XrTXEK3T6f5cLkAzBQDk85NeZ+LtPTR/F9zcQfLa3qCZFHRW/i/X+dXvC2p+J7vW4FuU+zWBBDrKwIf0AHWpfirEEOlxxnDlZM+uBinSh7Oty9zPENSp8y6HO39zL/AGUt2D5kC/Kw5O3/AOtVHTvEHmMllFpjRGVwiuRwwJxgjHpWZpGstZy4kYNbvw6dx7iu20zUbJGWU3kLxLyDgZBrrkuRNWuYUqntLO9rGlpVhdTeMdLmt2TdawPHcO/Py9vr1r0/TQj6hHDllQc9fx4Ncf4VhcJdX2GSO7YCLcOoHf6V1NsVF1FHyqhgW/PtXkSrJ4qPkeHjZqWIujpfM3Brpf4h5cJA7f7Q+tG1Y9q/LshGcH7rMfQ9qXeNzTDLLFlIgBht3fjvTQojGwkbYx5krKOGb0Ir6RHSRXFpFcW8ltdRiaPYTIjjkk/zryHx78OzZWkl9pilrSNP3uWy0Tev0/lXsWNqDfjAzIwJypPYA9qhvo4ZbSZLsL5RiKyCQ4+8PXp0NUtxqVj5Y09beSN7S62LIfub+B7j2rb05ba1uI/MhsIgvIkXBc1j+INDu7K9dJrdyhciNgMhhngg96uaL4RMxSa+LRoBuEe/5iPf0rKtyJXbOylUmlZK57f4IjmtdFBt442Evzje23AJJH8q6R1u7hTDKkcMZ++VbJf6dq80j8VatZtDDZhBCirGdyZ3ADj8K2bfxpqBsGuJUil+b/UonX/69ctOpTjH3mc0sHUlJtnZ3bmO6szHEXZQ2FU4OMe9I13cF1hW0MckuQjO42/Xjris6w1pNTSC4CmORUIZD/Dmr91Kj2yzJxNA2/B7jvj1rVyT2kck6UopjpY1h0qSLdnbEefU+tWFXbDGDjIQZP4VDfENpkzAfKUBH+elSSy+RB5pGWAAVe7N2FbpqLuJNJ3MvXw9xpd/BHuPl2zu4AyS2DtX+tfOek2TjVRHdIw4LZznJFfT8Nv5ds0MjEvJnzWA7kc14PqFn/Z99eWisDLBIVIA/wBXj/GmnaL8ztwdJT96T1K19/arDybSRoIMcOgJJP4VYtIdUbTJ7eW8k+0DDLjJO3v+NZMOuzwXDiNsDq3OMCo38R3CaiPscuION+QMtnriufkntY9TmhHVs9m+Gj3B8MvDczeZIk5Kl+u0j3rs/euR8DRRXuizXLgt5k+I5BwQAOo/E109pI0tpG7ZL8qT64OM1vTlLaSPHrNKq0ibPtS8Yo/Cj2OBjua3IKWq6ra6Lp0t9dOFjjGQO7t2UfWvmvX9Xk1bVbm7mJJmkLYLZ2g9hXY/EfxU+sX62cI8u2tmdV+bO89C1eazON27nirSsjKrLSx13w6043viUXDDMdohkJ7FjwK9h98965DwNpaaD4Vjv750ga+/ekyNjCfw/wCP41qnxXou/YLvOP4thwfp618nmTnVrtJaI4pQlJ6I2+v9KUcVjL4p0R4mddQiOzqv8X5Vzd14w1PVblo/D9uRDGcPNIByfxrihhas3axVPDVZuyR2F/GZmgiEojG7cx/wq/uhA+WVSvruyD+NcbLqDy+V9pnTcoG9yMKT/hWqNTVoAYfLCEgZt1BH/fHeuqeGtTSfQ9qODg6ChPdG9WugEthBaN/y0jLIf9oGsgn5RnPT0qZrlyIQAFMIwp/GuWhVjSbueCmoyZrSKhFysrGNRFGC2M4/CqkKptureOXzQYtykjuOaU6kkzzGeAkTBchXxjFRQXVvbXyTRxv5YGGRiCTXXOrSck76GjnG61NKW3CTWshORFEd/wBR/wDrqhpmX1FWz8xDH8cUraiGtbiNgxeR8g+gPWobGSOK5DSMVXaRnGeoqKlSlKrHk2CUk5KxfT7U10i3e1htYjoece1V7SJHhlLKGPmKOnTJ5pIPs9rco32gSKQUbCkFeOtSx+VaqIxPHI0kqkleiqO5q+VSnd92PfUkmiin+0oLdI/KYBHUYzzjBphhtmnktFiO9FOJN3LEDPPtT5bvzopC8mfKnDrz1X29ac0LRXc96SvkFWZWDDkkdKuShJ3ik+5T12Iha2x8mHbIs0kW4OG4zjPIqOaC0gjRWaXzWQNgYxyKlubswpCsaR7hAo8wrlhketPujP5UaC33R+Svz7M449aicaTUlFaicY2aRSNoRYC6LZy2NvfHrTpLB45oYyQfNAKtir8iReRNbLL+8SADZt6Ec5z+NSKwnukhP3otkie428ipeDpvT+rj9nEw2G1ip7HFBokI3t9TTeprypKzOdpXsLSU1pY0Xlu+OKiiuopWKgsGXqCKpUpvoaKjUaukT9qytUOZ0Hon9a1A6v8AcIPrWVqP/H1g9lFehlUf9pRhNNaMo8UfhS0V9cjMTijApaKYDcUYp1J0GTwPU0wtcbjmjAoVlcEo6N/utmimhMdHw6mr1Z6dR9avr90VlNanTR+E5bW33eIFUn5UhA/M5p1pII9UtHHQvj86oa1I48USoQSNi4+lTQRuL+0yeBKv86829q6fmfRxX+y28j0e3HHTHNTVHFjAqTJ/wr6PofFy3ON+JeoC08NC3VsPcyY4/ujn/CvIdPG2C4kPYYrsfilqJuNajtFPy28YGPc8n+lcjAvl6WxP8bV6OFjaKOimrU/Uogf8TFvaOlT/AFX0Y0L/AMfsh/2QKI/9U2ezVaZ2S2sX7G8e1nhmjOGicMPrmvoewu47+wt7uI5SaMOD9RXzbE2Oc16/8MdZN1pU+nSnLWx3x/7p6j8D/OuTExurnn4qGl0di3b6CmetPbJ/IVG3Svm0ek9iGub8RkfbrfPRIW/Mn/AV02M1ympSrPfM7jIX5VX1p15WjYeCjerzdjMCHaC3fotXra0jBWV/MMqn5NrYxUarltzHn+VbVla7mRtpb2HP4VwTZ7PQ4/4hag8cFpalyWRDIwbsTxXlc07eaNxP3+/fFdp41u2vfEs6DlVO0fQcVws6NvD4PJJz+NdlJqxzyTsjc8OBptRiz3PNep6T4X/tEeZJcQzE4yWLDH4CvLvDWYtQjXpkd69H0vUZ7a4wrEbgcEDpXHib30PVwaXIrm7b/YfC2pFzJGibAkjMeCD25PNXIdN8P391J9nlicIQSigZXdyOvIrj7zVNK1aRVutPe6lTqWBVW+ue/wDjW3a3oEQgt9L2CVQrFHG7j1IrklF2v1PQUdLkXijRpG8C67ZQI0i2v7yMjklQQ38s/lXnejaib/TApOZE+VvrXt/hK2N02rWc7mUbUU59GUjn8q+a7e7bQ9ZmQZZIpmjdfUBsfnXoYb95BxfQ8eTVKq7bM6qKBZbja6NWnqnk2fhu7WQBRJEyge9bMOm29/bQX1tIsgkQEFT1rzzxfqq3V+tpFOHgiPzbDwWp04uc7HTWmoU79z0fwNqbaz4URzue4sSIJyeeMZVvy4P0roEzvGOua5T4JObWPWrqXcYnaOMBfUAnP5V6lJFo91hmBhc/xKMV0upOLs43R81VoRbvF2MI59K3hEGXyydpI6evHUVSm0rZ89vcRzRk9CcGtB4TNH8uUZentXj5zzVIwjHv1OKcGt/wER2iDQXIyD3x196he3hlR7adVaNxghhkEVOJA6mK5UgjiojBz5bt7rz09xXhzvTaUHytdHt6o0qWai/jXfr6HiPxF8Cv4fuRqFohfT525PXym9D7GuLt9Va2jZHhWSToHJxgdq+mby2860ks72FZ7aVdrAjIIrzLxR8MNMtNKub7TvtXmIcrGXDKeQPrX0WExrm1TrR16NbM6qWNhCXLqjntF1Bri3jZ8bvWulS8kCbCAy5zgjrWDb+HpdKsYUkLbXJye6k9q0bc3tqQBGJk9cc1rVSu7H0WHqc0UzqdIFjBJu2sRjhQMEGuS+IGqRah4mtbe2Zt1jBgq3Q7uSPrjFddpoe4UBohF9etcp4+8PXMeuNrVuiyWzoizBOsRxgFh2Bx1ownI61pCx1SUaN0cNqOmq5+12y7o3Pzr3U1c0DSFlffcKSAPlBNORnhckfQgjg/Wug0fy3RjEcOPvL02/8A1q9GvTnCPkefhatOtLXRnr1qi21lAi4B8pQvdSMcVN9wiIfKx5YHp+BrzPwXrdxaalJpil5I1bm3bnaM/eT0r0oYKBQfmcZKsOMf0r5fE4epRqcz2Z5WJounNnRT6vYW1tFe313DBDEny+c4Vi4HOPWuYvvif4UsQijUJLxy292tojnI6Ak8GvIvijq73XiVLFZC0NhEI0X0ZuWP6iuJEuDjNfVYZqpSjJnT7SXKrHtWo/G6JWb+ztI3FnyXnkxuHb5RXKeJ/irqfiHSX09YIbOGXmbyScv7ZPQfSuAZiRgdaI1M7KijJY4wBXTaK2QuaUj07RNbur3w4vnhXmJCMGAKsOzY9aqzzLbyqDJkufmPtWeJntbaGxt0JPBbFRSxzzrLcnG1V2IPVu5+leRValJ9j2aUOWKNSaW4knE0TYzkgA8AYrofDRjaaMjJEi4Ze2a4rTZrmW/KuMIY9qjtmt7THutOaWW383zH6KqZx+Nc9VfZOmkdzrUBs7YX9rlJoBkhf4l75rdsb1LvSo7s8Kybj7VxkmrakNNhuJInKSMY3JXdjjoR71paZcY8PxIgKqSRj6UYaLvyswx6ShznVaTqEOpW0tq6FNnYE8rng5rQuYUuSm9pE2HKlGxj9K53wsf9NuQByYxj866fHPGOOTXtOEdmeNFc0dSsLV+ov7kemcH/AD+dec/EXTrXT5lvVbN1eLi4JGN2OA2Oxwf0roPE3j7T9DVobTF9f9BFEcqh/wBoj+VePXviHU9RlkOrF3ZslZGP3Qe2PQVKpqCujrwsFGd2ZEkqW8qwMu9pTgn1FOs9PW71TyV0wrOziOM8jcxOAMdPxrF1OKcTF1DGMHIb0rU0nVb7Q7y11OC9jkuozuVXAYL9QevU0+S5rOtZvQ+k9I0270fQ7bTkFtEkEewyl889SfzzVn+1dKtIo4TqVqoX5RmZc596+d9Q8Wavq7Fr6+mlx2LYH5Disl72TzCNx5HrVxpWd7nBzRve59Cax8Q9C0gAJcC8mJxsgPA9y3SvOdf+J+qakkkVuy2luwKlYupB7E9/0rzlrh3fknHSopJGbjNaKKQnW7FuSbfHwevSrfhnSo9U1GS4vsjTbJPOumHdR0Qe7HineGvC+peKtRWwsE+UczTN9yJfUn+neu88baVZ+FtJ07wvpaEmU/aLqUj55m6An268dqU5pIdGDqS1Oa1TXrrVZmv7gjaD5drbjhI1HQAegGKovYS3qIsSNc3spwqFsD3JPpVW9YHUEtYzhYUGT6E9T+Vb2hTW0WoGWe7WDACqT1x7V5VSTvzJHrU6cXp0IJPA2s2+lvcO8bTxrvESnt3H1rrfCWt6RrHhiK2l22mpWoJxHgGT147+/pU9xrWmafb+fNcziPHBA+97V5Nrs6w65dXenM0cayrPCynpuHtWdFyq3jIVeCppOJ2Wq2t3c6pIvmpBbY3ebI3Fdt4Z03RvssN3aMJ5kJjM5Ync3fjOAfwrzPQvEzXU63esyxJbxjYqCMkSsep7gcV3vgt9Mae5tbMKuyTzUAznnuAfauXHQag7dDDE80qHOnsdmSe3WtiOJM2sZtEdZEBd8HIP1rI681uILktaPFMq26xr5gLjHvkV52Cs27nhU9WVbOzhllmEjbkU7EPqe1U5TBbac9zcyiPZIEDO2Oauz3tlpdmJpwRF5jTjawXaM8da8nl1C78Ua3cXU2+HT0cmOHNdP1aDSs9jtw+EdZ2Wx28niXQYIlZriZ/lO4xxFsN2/Cr9hPbalpP9oWswkiLhFI7/AP164+HxJptoVszC67vlBC8D8P8ACtO01S1065hc3McNjLKDcKD8v+8R2Pap+qwa2OytlkIwvDc6uayMPkfMT5uO3Q+lM+xsbuS3DD5M/NjriqknjPwvcQ+cut252z7trAqQvfg9azF8f6C2pXLQzTujLIEkWE7ckcUTwVpWSPO+ru+wusaymnjyomV5SOT1C+31/lVGxvprpGkaaQuD2bgVyF5NLJMWZ8gnIOetVX0DUdRAmN8YIVbj94cj2AFbQw8YaHv4bC06ULJXPULO9eZ/Km+9j5W/ve31rRWeYLgTSY9N3FeSRrHJqdmLPVXW6gdQ8JkOGAPJ+vtXqylcBgcg8ivPxdN0pXi9zx8yoKjU5o6JkolkDlw53kHJ9aPtEyzCVXPmDof0pgOaTv1rkVSfc867A8nJ71Svrl412RYDH+InoKu84JzXF63qapqHlPKY8jOB1NbYWHtKmp04Sn7SpYdca9c/adqOgwOXYDAHrTX1iBlyb6JlHLeW3SsG7mTUJseYsSk8EDPHeqxTS9GQgSGRZSVmCqX4PbNe1GMVoj6mjTSjojufDepwaj5wgm8xUxgkYzVm/wA/az7AVznhiGzTUVa0Y5lG9lKkYA9R2ror4/6ZJzmjCwSxd12Pmc0pqFb1K9GKKM17yPNsGKTFLmg9KZJg+J/E1v4bs1dgJLqTPlRE4z7n2rl9L07UfGLC81fUZkt3/wBXDF8oxWF8SvNPi9g5PlmFNnpj2/Gt/QdQksNJhmmCtGqbY1U9fqfSuPF1JxjaLPdy/DU9HJXOpt/ANhphE9hqN7FcbflbduUH3HetSHzxEFuQomXhtnQ+4rk7Hxpqdzdi3kiHlsCE8qMsRj+nvVrw/qupXOozW+oyxkbdyDZtYHPTHX+dZYWpVjO03dG2YYWlKlz01Zo6QHBH1rQT7lZ57GmaneNbWwRTiSU4/DvXZWly6nlYSm5tRRjan5c2rTT7s8BVP0qCxd7jWLOBGIYSBsn0HJok+YF84q94Yh83VZpyAVgTAPuf/rV59H36mp9BiLUcO12VjtVY54NWVcJEXdgFUbj9BVJD6+tZ/i/UP7N8KXsinDuoiQ/73/1s19JH3rJHxPK+ax4tr1+2pazdXLHPmylh9M0si7LOFPbJqh9+dQOcmtC6PJ/2VAFenT0R2SVrRM2LDXMx7ZxQowJB7020O5ZCvO5jzT16SMe/SkmjoluA6/Suk8G6udJ8RW0pbETt5cn+63Fc0DUiOVYNnmspq+hjOKkmj6GYOcA7x06GnGNh/wAtW9/enGIKRgnjnpQfumvlYLudD2ILmQxW0jjqqkiuKupC027OCMYrqr9tthKeea5KRkB8x8sc/Ko71GId5HTgYrlbHoZJfnzgD+Ijium0t3ktmklmMIWM7HTgg46/WuWgD3MgMmQo6Ko+Uf410kbQwWUnzeawjZiM/d46n/CuSaPSVzxy9la41KSVyS5Ylie5POaz4bdWt1GMEMwxV6U4umyOG+bNQRdJkB+dTvX3FdMXoVypsitJJIxDfAHarlH2jpXbW92cRyI43LyDmub0y2bNymAYLjDqPRu4rQtbV4Mo27YDwayqWZ00rxVjrbN4ZLhZY5ViZuXQ9M11sJt44PMa5XgZOTgYrzu2tnYKULEscCszxILyKWzhW5lEbqxlQNwwrmdJzdrmvtLLY9V+Fl7/AGjqOvXiZMJljSMn0Ga+fvGlqbXxrrkOMBb6b/0In+tfRvwq0l9L8JRyzDbLdyGTB4+UcLXhnxQiWH4la6gGA0+/81Brswf8RxR52Jk73OXs7/UYbO4tba7kit3XdLGHwGA/r9Ko4/8A10MOSPeng4Ug+leiklokc7k2e0/CqHyfBrzN1nunP1wAK7ZJUXGTkjtXK+CoWt/BelxkHLxmT/vpia6FIyWHr7CrUuVHm1femy/9oiwo5+9zmop5VkkISRht5xmnpCw/5ZsSO+KpTDyLwsUYZIzxWEqsHuEYSLAklzku2T6nOKmS6jaVbee5jDy8QoxAZj7etQnk/wCFS2djZvqVvqU1ussltuSN3P8Aq89SB68da48ZSoVqbUkTKndNbXNOKG8WIgpvUDgE9aqTaTJfwxSTbiAeI88A/wCNannDa+05jboe6mmaNdNcae/mMGeOZ0YjvzXnUMLTo6wKV2kpa2Mu48N295C9pJH5aMAQ+PukHiq4+HdzAQYrmOT03qR/KumkIc7fXI/Or1gmqQ2yrNLHMynBEgxkf7JH9a1ldnp4KtOMWkc7b+FL5QoZoAR1OT/hVy78FCSL7RDMovgNuXX5JE7xsP7prqoWWX1Vh1U9RU+0UoQs7nVUrSmuVniM3w30XVbq5S3luNOvIGxPZqQwU9iuf4TVOx+GYtbyQx6oZcKR5bRlHB7HrivT/E/hNr68i1rSZTbavAuN4PEy/wB1h3qlayDW7ctJC1lqtrxLGRyp/qprs9vUStfQ8ydJ05c8Dyu+8PahpEdzB572pmQgyxcMeOMt1I+nrTPCnjy3sdF+yavId9vExhkbJDgc7T6HsDXp2r2g1Owa2lixIFIAzyGx2r5v1S0aB7q1wcxSsFBHNdEadPF0nGaM6svaNOXcz7/UZdV1K6vpeJJ5S5X0z2qv5mJQPWoEBB6dKGYmTPpXbCKikkb8q2LuT1rX8P2vm6grkDb3J7VgLJ0ya6fTEeLSmnGQCdw/CpxEuWDKoQvUVzsZY4La3lkRcvgg569Olc4b6cwiN4gO6kjoD1q99okWKN5lIaVQWRu/1qrq7KskMS/em+ZmHp0Arx4PXU9jpdCyXIUW7RNnlWGO9dpoOpDyXEsSvtJYZHINcLa2kglt32/JGdo98HNdpBCLa4kjBJ8wlxjrzUVLXsb0tEakesX1vObeSyDwuCWJb5SOowO2KuPdQW6q00yxQsMgt0BNcYmm38N7ulvjNaI+5lkiG8gdMOKu6vr1utmI7zTJZ4ZowS68rj0Nb0EoyujHGLnionf+GLm3ja/unmT7PHFuaTPAAPNcN4s+IU2qO9rZlrawBxwcPIPU+n0Fc9Zuj21xaadqjNa3K4aF2wQOwPrg1xusyz2zeS5KyBiCD7V6dKopep5tSh7Bq2qNlteSBAFYICe3enQXT6rPFbQ+WZJM4dhnbj+I/SuILs+NxJxXXeEHg0+GXULoKcfKgY4Lew4NZ1bRjzdTajJylym9/wAIBcQafcXMGoCa6wSEdflf1H1rhYU85pAIypyQVA6H6V6sNfP9mG+isw8YbaVBzzjNJ4IsrI3ep6hFBiSdwyh1IKKw5XB9xWGGqzu1IMdSjGCcTzZFyseCeVFRyqVY9TzXZ+L/AA0dJuft1rH/AKFMTkD/AJZN6fQ9q5Fh87AnvXoqV0eQ0Qryp9jXT+DvBOoeL7zEQMNijDz7phwo9F9W9qTwZ4Qn8U60tor+XbKu+4k7qme3ue1fR2nadaaTp8NjYwrDbQrtRB/P3NEpW2Lp076sg0TQdP8AD2mpp+mweVCp5J5Zz3JPc15B48vA/jC+mchjFiJD/dUCvcC21ckgAdzXzf4+keTWdUdM/PIxwKwqfCd9Gyuc/bzmVZbxsb5mJT2HQV0droFtfwCW5kTKgZ3Ejbj0xXEWTSsiBAdkWGP513dvK5t/3WHbbkKTjPtmuGsnF6HZh7SWpvraaXcaFFaS3KiS0cmMj5m2kcg/4VyfinTLZ3jgsVG14cFguOQe9a9o0nmGWO38m4f5fnUbffvzUExUzS2y/NLEB9ea5k5QludNSKcdSjbeH76Oyijg1DdbEZVdhH8q7bwVpE1rezXNxJ5snlbDJjHfgVwdhrOp2dwbRDJFLux5Tx4JOfQ17Bodpd2enr9ulD3Eh3MFXAX2rHH1Wqdn1PKxlanCi4x3ZpccUH8adnAz3pM8dM14N3q0fPa7owPF/lf2QnnS7F80AFhkAnviubhngsrfdF+8UDI/2veul8XWMl/ozrGAzIQxXOOO9cI1zHb3Cq4ZoV4464r1sF71Ox9LldT91Y0INZtLlBqctrCVR9oCODIuO+01zV5cwy6m8qSFUlcsoPVV/vEetWPEGt2N3LFaaYjpEihrhiAMnsAP61x17fhp/ncrk9VHSvVo0m3fY6MTX0sjobaO0kOxZVWMf3+Sa7HTvB1zfWayRzyLEw+RgAua8z0y1lvpo0hmbexAII9/WvX/AO0tb8O6Wlvp9k0wUAGZ8YXj9BU4iTi7J6k4aPtVzNGRd+F9S0e0eWeQzW4OSxPzJ/iKyBcOqGVLpIDGchpuV/8A112Ol6xrGr6PqBvIBcFYiTEF+96gepFeRyifUdR+zRiRlRsKFPA981jS5pO0mdFZ+yV4o623ee+dJYruKQt8hkMACkd+R/OvVNGQx6NZoWZysX3m6n61x/hLwDYfZN2rTyxbjuWKI4yfeuzhsk06FYrFpXgVgPLc7io9Qf6VxZglKPu9DhxmGq1qV0ti526Un0px44pnfpXjWvsfPMU49a8+8cWEdo63zhmhwSeQNpB6Amup1rxTo2gKTqF7GjjpCh3SH/gI/rXl/i74o2+saVPp2n6aVWXhprghiB7DsfevRwOGrOopRWh14V1Kc+aIyO880xPEVXkMrjkCt5rC78RQx/Yrm3srpSfNbZ8sw9ceo9q8chup4BiKZ0HoDxXouhahPFptndFsSqmeeh//AF17dajKmuZM+go11P3bHc+GNAudK1Tz7vUhdSlCAfKK/rWpdEfa5QOfmrC/4Sywlt45p3MEiD5zsDAH+lUde1sXbolld+SsnzPIp55HbHessLzRrOpM8zMcI6tWMom9JqFlDKY5buFXHVS3I+tVjr+kibyvtsZb2PArzaeztZ5HjtriYsr8hzkufrW5afC+e+thctetCQMhRgn612zxajq9CIZVzLudxDcQz/6qRX+hqZehrjNH0bV/DutRRTSC5tpsqJc9COx9DXZjpXTSqKpG6POxmG+r1OU5nxfottqEcN1PEjGJWXce2efyrz6S9S3jitEciINtUHnNd9461P7FpBjVsNIQpx6d68hik+0X0QY/JvGM9hWdSF5OVz0sFUfsorqe6eEH07Q9GW8uEaS6nG/ZFHvfHb6CtnVr/TL7RP7QaynkKuBHtVVkRz057Vl6Taabe2yQTTFBsAbacBhjofWrl3LbaLBGtpbo9ryjb5AA+OvHrXjN+9fqfRRp80eUoLqUK6W19ckQxxqWkyQcY+nB/CqF1ex6olpqFrlrWeLKE9ueR9awfiJJbN4Uszp+IIzcHzok5Vjj19q5vwb4mTTt+l37kWUzZSTr5L+v0NepKTrUro8SGHWFru53VwSIsAcY5rpfD1obTSE3DDyMZG989P0rCtLZ7q+itWwQ3zFgeCvqD6V2AASLCjCgcClhYtO7IzGqpJU0x8clcT8UtRK29hp6t13TOP0H9a7BD0GOteR+NdQGpeKLtgcxw4hTn+71/XNe1hneSPCUFzXMC0x54Y9q09XsrnTJmhuwqyum8KGydp6E+mazrOR4JBPG+yRGDI2M4INXNY1O41a5+0XIXzMbQwGCw7Z9cV2uVRTSXwmvLFu73NTwXJppv4pr+OVXtY3cOpVYtoGPmGMknOKpeIo9Pjv4V0uGEWDpvSVZC7sT1Vs/dx6Vj2pH2eQnsTxTQR8reoJrCOFaxH1jndrbdDodT3XCxJgK2M0h61JdQSxJbytGwW5QtEcffwcHH41FGTzmulzT2MOV2uz6SbrTG+4ac3X8BTHOEb6V80i2VDtZSrAFSMEGse48Pwycwysh/utyK0ixJzTXuI7aCSa4lWKFF3PIxwFFXKnGW5hCtOHwsw20q9twx2h0PH7s5NQJc3CCSOS2aG3CNu3cdupJrB1z4ku0jQ6KoiReDcSrlm+g7fjzXIapr2p6nHtur+aeI9UJwv5DioeFTPRpYmr9pEd5f2yXEm2UMyMenQj+tZp1VYbrfENw9fb0qG5jWSMMBhx1xWfsb0qlh4o6I1nLU6bR9bQ3ohMZRXPHPeu5O4whkXf3z3ryFHaOQOpIZTkEdQa9b8J6tBrWkeSSguUU+agODx/Fj0rlxNLl1R20Kt9GdFYKEst/kAt2b0rnry90z/hYWn2Op71t3iVQ46byeAfb3rZtpd8TKjORH296878cTI+qwhCVuYmx15HeuahDmnZmlaTjC6PpDRLj/iXrDjBt5Gi57AHj9CK+Z/H199v8ea1OzZ/0pkU+y8f0rv8Awn8VoopHh1qFow5VvOgGRkDGSvvgdK8h1WU3Gr3lwQcTTvIM98sTXXhaMqcnc4ZzU0JawfaWkQSwx7UL5lbaDjsD61W42kg9e1MzVmwg+06ja24GTLMifmQK7dtTOx9H+HLELpWn2mcbLaMMf+AjNdIxhs0UIqrk8fKTnj2rNsWjguwBgLjZ/QVavWjE0XmJv2hsLux14/GuOrJtnPSSbuWEvkY4WSIke+M/T1qndyLM6OojYNxw4PNU9hiKtCWLDBXcMgHn346j8qmt1iW4EswEcZAGWPfnrkck1hex0qF3ZBd26xOjR/dYdPQ1JahklV+TH029jTNQurdwEhlEjA5wPSr9ha+aobfsC9DiplK6OatBwdmNmRrdTPCcwkfOnp7iszwtcMJdWhYj5bncv0IrduJbWFGEjhjjB2CuU0W6iTxJexxNuSaIsDjGSpHb8alaxZktjq2k24z2rorWWeeNXwIlx8oHJI9fb6VyDTgcE10Gl3qNbKSTgcZNZtHRhXZs2CgcfOOR36GovMubU5YmaL1/iH+NOW5Q9CKd5qkEZFF/M7rXJILqG4U+W4OOorC8QWZt5Y9ZtlPn2/yyqv8Ay0iPUH6dRUl1G1oXuIODvzxV77RFd2SyDBSVCD7etClclx6Mxb+JZEW4iPUA5HcV4P8AEnSf7P8AEIu41xb3ymQHsHHDD+R/GvcbKcGzSM8hRtH4cVwvxF0v+0vC92qIXmtG8+MKMnA+8Pyz+VdWEq8lReZ5bir2Pn3cDM23oTUchy/0pQQmT3NM6nNerc7EtSxaxCaZYiMljgYr0HTxEGt4JY8RRoz7CODtGefXkVx2g6ddX9+otwFERDPI33UHv/QV6DBNEpDzgThGwDgKWz1/A1zYqMpq0TajOMXqR6nG0z/aTgghCGPcnpVDXYmSO2JAEsTYb6Ht/Wt6B7WNhZTYa3+WSCUnO3uFb6ZrL8UYCBOWI+Z3x1b/ADxivJTcZ8rPRWsbos2sfmW9tIoG1R8yj371avbrykW5MmxYlO5j7VU0OCVlwobyzyB6HvUHjXdZ6cIVBIkkVcL1PeiKvUszXm5Y3NGLxnbahYyW8YeZiu3ey7RzxzS6rfXEFvEI7iFLdVAAlTI4HIridNAhnIACluq9jXc6dELiEwygPHtztIyK6YxUZWRjOba5mjD2aXPc+YDYmR8EmNyn+TXKeL/LGrBYmLKEHO/f+tS+INJSz8RtBAViSQbhnjb/AJxWLekHyyP7mDXbClyvmRzVcRzw5bFQV6j4Yh060so47tC5CDLRkg5PPWvMY13OoHXNd7aMlxErxuULR7eP4WFRiU2rFYPds6tNTtrZ3t4dOklt5xhkxjHod3c1v6Fc29yZkgtxCIsKwBzg5NcZp8Nz5WJI3uccZZ2H6Cu38H6eq2svy43yZbnJ49fzrkppRldG+Nl+5aZpXFit5aSW88HmW8gKspHBH+e9eM6/oMug6q9uxLwv80MmPvL/AIivoAOAQMYH8q5/xRoEGsWZiYBWPKPj7jdj+PSuylWfNqeG6XIjM+DNuFtNVuMD70cY/U/4V6kPpXF/DHS59K8MTxXUeyZ7tyQehAAHHtXWXd2lrCzO6IFBLMxwFHua7N3oW5KCuyjr+orZ6fJjBIU5/wAK8S1aETLcTznLM2GY+9a+u+LX1zV3TT2b7BAAN7cBj64/kawr7ULeVI4E+cFjtBPU92rixU2pcqOzBwck5y6nLSQiw8PXMz/K8smyIY5PPX8q1dE1AS2kTMcOR0FYOtXLanqi2yMPLhO1R0HvWxYaf5cSmMEYHK1lU+HU6KT998ux0N34ltdItfPkg8x84XC9T/T61xema1ejWm1Fwdskm5iO3t9Kt+KkI02ADkCTmsTSbki+WNv9UylDj+dEKcXTbJrVJOoos920mTT/ABHDHctHEZlwcgcg11kEJaNS7Enue9eK+DNYbTfEdshIEbOEkB6FTwD9a+h1sUZFKygjsCK86phefRnDi6fvaLQw5YTHzkEH0qnJfW0ZZfNUuvVV5Iq/rNrm0aBpFjckMu5uuK5HUbS7srmG5jjE0ar5c5jP3d3Qc9cH0rh+ppys2LDZbCqueT07BrmtM1m0MMeFk4Ziece3pXAalcw29pNO3O1SRXW6pbi4id43COo+Zc9fcV5rrkstxE9tbxkxlsPKen0HrXpYWlGGiPVVKFCDUEZ1mXawL8tLKzSNxVrQZIPMv0mSNrh0xCkighs9ufSnwotkkaN8rFcHB7ViXm+C5FxG3U8EdjXpNc10jivytNnYaNpt1p2qQyRrsU87D2Ir0Oy1yWzBeXMh77jxXDeGrt5IAZySykrknNdDNayXsLQxSGMuPvqOR7151VOUrSPXo8qh7p0j+J7qytY7n7FE6SNlEjcKUx3Yda8lv78Q/EK4a1jxDLMH8oHIBIyfwrQebV9NkuI9UW2mtETidYwCPTBHOfasZLMXWpRahG7GSRvMBZuCfStaMFC7ZnXcqiSS2PTovFEtpAWa3Ms3CxKzfID/ALXrUum6zrmvabeombW+25i2DaCP7oPPOKxbC6YlW2g8d+c1fm1O9mH+i+UHQgJHFFyD/eGO/wBa53BdjrirrVmBrXjTxj4ZmhguDAYpod8Rki3N6E5PJOfWs64+J2rS+E/s32o/2lJOQ9wBhljxwBjoc5/Co/iNe3N3b2a3Tu7xyuAXHzDgZH51wKHGcjKnjFdlHCUZxUnFXPnsVh6cKrshZppJpWeRyzsclick1GTQetFegopbELyFWvRNNaxu9HiS1ufljQKwYcqfpXnVWLS8msphLC5Vh1HYj0NZVqXtFa5rRqezlc67WtJuZNK3rPAVA8zYsgLMB6rXMRS3zBRb+YyxLu+QZCj1ru/hrG2o/bopbeGSIupLFcuSex9utbus6Pp/hrUEuVgjtrC9XyZCi/JFJ2J9j/MVjOpGlamtxRl7WraTsct4FtXu7rzZhlI2yMjq1ejXfiW50uMJbad578Bnbp9a5yyggtbk/ZHCo2CQp4NbM2tNFbLaqqKZGGGK5I+lcFSTnO7R7eHpKFNK5NqWrahHBYEaWHW5bdvB/wBXz9a1BwcfhWLe6zqFp5dvNEQmf3bmMr256965XWfiL832bR1BccPcuvGf9kf1NduBlyproeNnVDncZRK/xFc3OoQwrnao6fzNcrpVraQXYm1BiLdXw5AzgVYuLg7lnu52kkOWO45JqGVPN0y5dTwoDNjsTg1rKTk7dxUKahFeR6Nol/DMREDtZRlA3cdjXZrai5ijkt7iSK5VdqtGcEj0ryDwpMNQ05rYuVuIG/dPn+E9q6qKXUIYMGZxtPTOcV5tWm1LQ9inV54Jljxpo8lr4R23u0s14p3SS73YtnJJ/AV43dWz2ly8DjJU8Edx610HiPVNRu9bSC6uXMMbKUBPA96LzTm1GFWgUvMPubRncPSu+hemkpPc87EtVJOSWx6R8LbO5i8MNdXE0jiaQiFGOQiDjj6n+VdtINseKh0ewj07SbSyjGFgiVPxxz+tW51+UDHeu2MbngVZPmbZnXk/2SwuLn/nlEz/AJCvDoLe51K8WKGOSWWVstsGTyeTXrvjOb7N4Sv2BwXURD8SK8ajmeGZJEZgVYH5TjODXZRjLkk4bihZu7NXWNFn0GaK1uJ4ZJJAXAjbPy54J9M+lZ0rZXn0q1e6peakym6mLhSWRT/BnsPaqchyOa6cP7VU0qvxDqcrneOxFAcW0h/2jUltKY5o5RHG+wZ2SLlT9RUUX/Hs/wDvGnWw5Oa3SvoU3a7O8vvFFjJocWlw7LO4W2BEttCCkbHkp6jPqO9cQSQoBGCaGbEgKjnOKjd2Y7uprkw+Ep4W6g99SqlSVWzkfSjdfwFRSEbT9Kex+b8BUUp+Q14pLRSx2FeRePvFjalfNpdk/wDoUDYZgeJHHf6DtXZ+PvEX9haE0MT4vbsFI8HlU7t/SvD/ADCMnue9dCDDUb++yc3Gz5c/jS/aGZiAevIqkc55pQcHIp3udvs4l6NzuZW4yM1C7bW9qfEdzAnqaSWPLj2oIVlIqs2XJqS3uZ7WZZreRo5FOQynBFEsWMEd6j2kLnIz6Umk1Zmyl2PQD8S2j01Ps+moNQK4klc5jz/eC/0NcTJd3F7eS3dzI0k0jbnY9STVbB2gg/h6VNFGdrZyKyhRhDVIqpVclqWFf92GNSTMjxru5XHIqALmNhzwc1HcMfLWtjmUddB/9myTXXlWxD5QyDLAcAZP41peDLcXHjHS17LOHP0Xn+lYWScZJrsfhjbifxeshHENu7/Q9P61NjaTtFntO4MeOpq/Ddo6qlyoO37rkZrOHyZ7Ljk0jSqAo/iboBXNUg7nFTlymxL9nhhacKvygsSnWvPNc1vTb3UC5mvpk4BhiJAYj6Z5rqnUvuSMkNj1ritWiu9Ml3Sykwk8tCnze2TWDpN9D1MHXgm+bRnUeFIobiKSVNPkslL4AlJLsAM5Oea7qGANAo3BQfU4riPBYaayW5XzWifJUyHJJzj+ldn5trGubiTDDoAcmsJLlOPFT56jZJcSQ2UDMqBzjnC155p195/jKK4wAsiTKFAx3FdzPqtv5bBIWKY5J715tpkwOtW9wq4VpXIB9CaqnszBI7OfIfOe9WNNMogkYyIo8whQSazrifLsB96rOhyNPpe+T73mMPyNbUKSm7MFUcFdG4ly0agGfnrgCrC6iqbclmz+FZg5bJp+ScbRzntXV9UpWF9bqM0pdY8yMRC3zk8Ek1VjuTFA0KKPLLFsE5wT6VGqNubjtSlGXAHbp9aSo0VsDr1H1MrVNRs9FhhaVvLE0ojTCk5Y9BT/ADCz72wSfvA1yvxVMkWhWDRsyyC8BDKcYOD0rchl2QfO3zKign1OBWOJpKKUo9Qjdo8R+IXhlPDmvH7OD9ju8yw/7PPK/gf0NcrbQPc3McEY3PIdor1z4wxySaVpU6oDHHK4kOPulgMD9DXnOgSKl3JMQvmBcIfQnqfyzXTQk5wTZ1Rk+S7Oqs5F0yyextFDMuFds/eY9ST6+3alF1HeQzJECJbY5YHqQP4qpHEFqAvynBJx6mqFrd/Y9XimBwrYV/pXRbQ5+fU1PtTLdxB8eWBliW6oehHrzXS3unS3OnxtFIsvG8npuHcVzZ+zqdrMNtvKU5HRe31rore6WxYguXgIARVOQc968jG07T5oo9rBzvCzLOitsih2HBizujx1B7in+J7JLuxXA5AJVh2NV7PEOolxKrZLAENzW9qEJuLM/wALY5FcO07noKKaPMbeMRyp5h2tGwBGM5Haum0mWWK6ZY3IIXhW7f8A66yLi2VrzCjKbiGYHkHFbOnMpCMzAsPlUgYwPQ10zelzGy1RzHi1531BpWC4kASQbOnuDXKXaYl+UfLjOR2r1fVdKjuLB725dTHC2BGwADegz71F4j0WC28IefpxH+kbN4KDgdQPzrspYlcqTOKeHbk2jym2XdcoPUcVvQ/abSZgVZVY/gayNr2V1DI6fKDgj+ddqIUuLaN4yHXblSOhFXVkFBPXuQf8JHc2Fg7qxfGBgn1r1H4cXhvvDhmkdWmdiWxwM5//AFV5qdHS6sZ4GXl1zkdQR0qx8OvEx0YCynIEJmIJ67CeD9RWUeVxb7DxKnJpHs7cPuJO4nlQOaZqD7LbHTJHFULzxLZWM0H2kCMTA7Ji37sn0z61BeXouNr+YnIyqg9jSp2Zw1YzWjRf03XHspGhkb9w569dh9f8a5D4reIBAtnoyOSs/wC/utp58sdP15/Crl3cx2dpcXkxxFDGXc+wrxPWtVl1TUJri6DeZIwKsSflT0A9K9SLUYnJCDnK72RoW2qAR3kUDNJCp+Vtu0lR+eKntZIbnUSLfcVCbUDHJGfU1i6WWguFkBblclCmQ4z7dPrWjp9xaW+tWlzbEiNpNjxOeVXpz/jXFXhq7HrUZ2SRn6zpstkYZZMiWTJYD+dXtJ8VSWyiK/Rpoh0dfvj/ABrZ8aJANGjbrM1xhOOdmM1wwUjrSo2q0/eQqsnSqe6dVrGu6Tf2YgjEmGO5js547CsTSz5lzHAsQJU5Dg8ge9U44w8iKSFViMnjAqaAmxvkkzuwxUhe46VbpJQaRLrOU02dlp9gGRLhPvwSEkr3wele36T4q00+Hl1Oe+jihACl5H2hm9MeteN+F5Gt5DkCa3myeOePX+ho8U2Vrb+HbhYSUAn86IZ6H+If1FedF3q8kjor0707o0/EXxTjv9SfCu9vHjyIpFAx1z8wPfjmrWl+K4ZoYGMvnK2RDEW6OepI9u2a8c+WWYbpCqk/ePOKsWFzeWkxlsmdXQbjtGcD1ruq4WEloRQxLprla0PYdevbdbVRkAvndsPOB29q4Br9rqcJKFiRCVjQDA9qrW+orBEr3Nw+6RdxQDJYnviq32sPKxy6Bj98nkelc9Kg4s1q4mDSRBcTNOrKrtvjDE8c8Gswu7HLHOTnnvXRRQ+dM0rAM+MMQfvEjtWfqdgbeGGUDaCmGXHQ10wqJPlZzTg2uZHWaARJYNMAQkhBX2OP/rV0SXjWCCeSVYo1+8XbArm/Dt1aWWgRtcXMQAyx+YZ+mPWuZ13XJtZn5JS3Q/u4/Qep9TXIqLqVGuh2e3VOCfVnX+K/EGmajoUsVpLFJOWBxGD0HrXFWOoT2jJhz5ch5UdAc1TtW2ysCwUFSOa1tF0d79Nz5RA24OTgMAMkfjXSqcacWmYe0nVmmtzs9IlkGC5yeuB71uW9nYOztxHJIcs2Dkmsy2j2oCANwGCO4rStkile3tLmUwrcyeTvVtrDI7H1rz59z01Jo434i3FmTp9paSiRolYygY+Via4lSvksD1yCK7zxx4Gg8OW8Nxb38k0cspRlmUBkbqMkfeB9RXByxNFJsYYIr0sNKEqacHdHj15OVR8xHRRRjmukxCinYpD1oEemfB/zRf6hJ/yx2Iv/AALP+Feq32mw6lZy2t3CJIJV2spXIx61yPwl0hbbw9DcSD57yVpMH+6OB/WvQ73VktJmjWN5WjXcUjHQe/pXk14qdRyfQizlLQ8pOizaNIbM3HnNARskxglT0zWhbTxbh56EAfxAdKmumnu7ye6ueWmckMo+QjsBVa6BWIKuA2Otc8pa6n0VG8YJFXxbqVnaaNcyJfM87R4hRj0J4479K8p0uP7RepGfQk12Go+DrvVrxrtbpE84lY1cEjKgZyfSoNN8Ha3pt832nTZGVl+/FhwF7njkflXfS5adPc83ETdSrZmJc20lxH5i95DGMn7qgVZkEUWmR2cJ3K8mJGA5diP5CrGqbGMlpDEYTHLyjAg81E9r5UkMoPJ3MFJ/iAApc19yuRJ6G14Y0r7Llo2LbmDq3TAx0rujEGhz3I5FY3hQK9pGxTaBwc9DXQ39ssFnJICyZHODXFVm3PU7qUFy2R5Zr1nHJ4glRQfmA69v8/1rXtJlspbMICqo4dD7en865vVJ5ptekuoSV3NgAenvXQWE8N3bbJiCpJAYDhT3+n0966JpqCMFZzZ6xY6okkCtuzxkZ9KsSX0TzohXBIxu7VxPhu+jVhaCYyJn5H7A+lawn3NKc/MJCOfrXPTqTpyumTWw1OpFpoo/EyUxaDbW/ea4yR7KDXl1taTX1z9ntU8ybazBB1OBk4rsviTqEk82mxEEbInJJ6Fs4/kK5jQdfn0WaSSPDJsJC7Rln7fNjIGa+njVm8Nz0VeXQ+fhQ5J8k+hVura4tLjybmJ4ZdoYo4wQD04pknTpVrUr9dV1Br824gll5lCuWVm9Rnp9KqyV2UXN005qzMp8qnaOxDF/x7N9TSwEgMRSoP3BP1ohHyH3rVA3udB4RTTZdctxepcmUSeZG0bKEXaCfmBGccVL4sXTfMSbR4Lb7LOS7zRSbmL55Uj+Ed+K53LKSVYjIIyD2pyDIwB04xXFLBuWJWI5nppb9TT26VLksfRrdc+wqreTx29tJPM4SOJSzsewHNO85j0ib868x+KfisrGPD9oSCcPdMO3cJ/U15MXdjUebRHn3ibXJdf1ue9lyFJ2xIf4UHQVik0pptbnZFJKyClpKWgZaiXBU81YI5zVRHBI659qtEtTSMJp3Oo0D4fa34q05r6wa0WBJDGTLJtO4AdsHitn/hSfiCRcveacv/bRj/Suz+DLF/B10pPC3rD/AMdFehjBOOwqoo5p1pwlY8QX4Ha8xGdR04HHq3+FTRfBPVtmW1jT19sN/hXtny45/WkB+UqBwD1AosT7eTPGovgnqBDg61Zj6RsaefgXdSL82vwcdhA3+NezffXgY3HmkOAe+B6UtAVWSZ86eM/hnP4TgsWivPt8l07oI0iII2jJ781B8NdR03S7/UJr+8htt8SpGZDjPOT/ACFegfHB3TQtIdCykXMgDA8/crwYmkzrpt1Ian0NH4j0Sc5i1eyfPAHnAH9atiSE4CyxMwHBDjNfNvHWvRk0y/kht7kJuV41cbTngjNZTnygsKnsz1f5YYjIxByM8HrWNdwWt2omuYXnYttitUJG8/7WO1cRElwodFL7mBAAY9a9n8M6HFpOn2pkAM6QrkseF4yf59awqVtNCalD2au2Zunn7Tax6de6dNp8kYxEYB8m30IrTt9INq2ZfnAHU1fvNbiiOyAea/qBwKyJLy/nJKny/bNcEnzMyG69q0Ok6Rc3ENm1y6IT5aV5zpkrm8h3gb1t1kYDoCWzXbeINQurHw3dyTEEzr5EWVAJZ+Bj9fyrhdKAk1rUQucR28aD8Mmt6S91sI7HcSxbn3AVa8PgLp8ijoLiTP1pYkVoI5Ad2VBNSaDteC8GCALuQcfhW2GdpMia90vBdx9BVyG3kYHy0J98cVftrOOGPzZQC2M/MeAKlN3HlR5sWTyBnNOrXctEXSw+l2VFsZsc7R+NRSwyQnLrx2NXHuwp25fLYKlUwCD7mpnAkhKt3HeseY3dFWPLfiqm/SNJTu1+oH5VP50n2+4D7jFE+FVRyeOlM+IoE0egoDnOpIDW/pbx+R9oSECSWRmHy9eev6VpWk/Zx+ZjHYx/EOjRax4PvbXzd5lyyMy4KyDkfrXgmjRt9rdXBBTOR6GvpnV76HS9Hmv9SC+XEu4Ko9O2K+fbSe21DxBqV3axNFazTl0RjyoJJxV4RvYtO8GW70ZQr6AfhWFc5BB963LhfNZmBPUk1lXCfOVA4PSvR6GD0kElyxLuz7d6qM4zn/PNbFldTx2aDfvjzwrkfL9K5aXe6RAjcq5BFamlpGI2MaBpD0O4gr9R0rCrT9odlGp7PU6JbmYyhzEWQkO5Qcqfp3H+NaQ8QSQme3M4JZN0WRkqfTB7VjWxkQh2Yk+ver0uj2+uPbxySGB/MH75RllBPP1rm+qxT95aHX9afLoylbGR45JXBDMflb1962rGBygk3nc2eV5BzXcW3wosoFUTeJZpwP8ApivP41sWvw40eIbxqd030QCpqU1Je6hU8Sov3medXf8ApttFbzoC0eX69CBVizb+0vh/PGQd6xHGexU5FehL8PvD8TlmvdQkyuMBlHX8KtWPgrw7Y2D2UCXjxvu3b5uTnj0rFUJ8trGv1ykup4Kujf2jEUwpkIPLdM4pPCeja7F4hk0tLSW5tVP76RELJHkZBB7Z9K9Z1PwdY6JfwTabHIlrNGwZZJC5Dj39wf0rovCQEVsLcHKxxgA45+8T+NVKpKLcWNyi4qpE4NfDt3ESfss3P/TM15ZLoeq6d4hmiXT7wwSP97yWwFJyDnHUV9Z9P6nNY2s+J7DRLy0tL4zCS64j2JkdQOfTk1nSbhfrcVSq52t0PGI53uPCVxDfQO5tSG2lDyBz/jVOwmnsvElrDJKTZSfPEHbhcjjGf5V9DMg6Mq/iK5DxbbafqPl291ZxN9mbzBLKdiKceo6/SqjUVPWxavW904D4nTjTfDNhYBgZr6bzJADwUUcD6ZIrxy4PzDdnzASGHp7Z7123xN8gXGjxW07TQxWrKGbPJ3nOPbkY9gK4Nq76dTngn3POhS9ndPc0bW+VPLyg3RxOoYnr6VDZ3UcF59octkEkbQDg/jVMEUrfeqmkzTyNi81L+0bSFGuSskJZiJCTvz7+tUcrIvpmqdKCfU0QSgrIU7zd2WAm1uelPYoV5xjFVRIw7mgsWPJp3J5Xc6zwhdmO/mdpisCJuZezH/PpUl54tikia3mthOEnJUH7pUevrXJRyvEcxuyn2NG0bdxfLEnIx0rmeGjKfMzpVdqHKi3q04u9UlmW3jt/MIIijxtHHtVPc0ZYBiM8HB60+FSzZ4wOpNRkcnHrwD6V0WsYN3YqyfMSzEn1pfPaoyKSmFkzZ0i8w8sB4MgynswrQlf7bG9jO21pDvhc+v8AhXMKSrhlOCDkEdq6Kwura/Uw3cW4AZ4HIPqDXLVg0+ZHTSnePIzn5IXhmaKRdrqcEUFsDFdHc+HdWvWVorWR7ZCQtzINuRgHnPXArCvbR7W7lhcf6s4zW0JJoxkrMZb28lzKEjGT7nArd0SWeymuIJUMlq0ZdoweGI6Mp9f51n6KwS98yR9sKDdIfaukmuoLhWMOGUwbflHTByK58RVcXy20PUy7CQq+9zWaJp9QgsbFbi3mMzE/6h1YSc9Tu9K56+1nUjcwXLyOgjfzIY2OQmOnXrV6V3nSSWQ5VVA9MY6Vkaq0TtEEcMVXBxyP/wBdRRSbs0b5hS5YuXNt0DUNc1LWAg1C8muUiyYwzf6vPpVCRt+0jOQOTXdeEvhhqWtBLvUWawsW5wy/vZB7Keg9zVX4g+El8K6qiWm9rC6UNEWO5lZeoJ788/jW8KtJS9nE8Ju7uziu9OxxSEc0/gnrXQJjcH1q5pmnT6rqUNjbAGaZtoJ6D1JqrxXoHw204K1zqjj5h+6iP6kj9Kxr1PZwcjbD0/aVFE9s8OaPp1hpNpYzkmSCFVAWQgEYwSMV0cdtZpC0UMCKjcHauc/X1rza11X7HqdvJNIwiyUbvgHvjvziu+gIQD94xQ8r7en4V5CqSlG5WKoKjU93Y5bWNFm0tpJLQg2cr5aJ13K31H9Rg1y81vLPMHFvGoUHdiRsNn27V6jdW4uQySSsI8AsR1rm9X0u3i3SWrRqygb492Tj1pKLtdHRQxkEuWp+BzVnZGHyxGU3gEBAvAz6Z/Guu0RXt3AkZVJXcQg+9j+dZFh9nLghWIOQcjkelbSFIsMCrCM4HPPPapm5WscuLrU5z9wxvHNpZa5pckLwpHcj545kUZQ9sn0PpXjl/aq9lJnIlWVXjPoSMEfmK9h8RNlY2ji2Z5c4xXkGtGS31G4iVQ8Pmbuf4ScHr2rahJ3sdOHj+5TZ1Xg3c2mN5pOFOG4+7/8AWra11ri4sRbxSL90sCe4HvVPwUEew4wMnn2rZvrWK2hMgf8Adg7gmM7D3I9vUVnNpzO2DsjyZLL/AEtpVyQP4B1+laSxCygWIn95JlmUDkufT2AzUV1JGLuZEwRuJCg9qksrXztR3IG+UZZmPI/zmuhyutTKyT0L2luI2MoO3n5sd8Vq6FqBu7+WJiflmLc1T+zBF3qMZXaVzgZqPSUFnrUkbMf3j7wD1HtWaSdy3c1/FWlnVtFnEa7p7djLH6nHUfiK8xwAgx3r2aPMcYY9WJNeY+KdMGm61Isa/wCjzjzYvQA9R+Br1spxG9KXyPLzGjtURn+W4tI59pMTOUDDsR2P50xv9YM9hWsdZSTw0dMFtDG8koYtEu04XBG71JrIk/1gIzgDk17NGc5Xc1Y8ucYp+6KOLfFWNOto7t/KkvYLTPR587T7ZA4qFIZZYJHjRmSJQ0hH8IzjJ9smmZCKpBBAw1XN80WovUlXW6Ox8U+GLPSrOO+Fy+HVIxFDFlTJjklj0B61ysDFSR19M1YbVb+dpzNdSMLr/WoT8renHTjtVZCAzVhgaVelT5a8uZ9ysROE37isj2/X9bi8P6FcX7gblG2JD/FIRx/j+FfOl7dT311Lc3Ehkmlcu7E9Sa7D4jeJjrutfZrWQtZWo2R46O38Tf0Fcatu+fm//XXmQjZanTTSirshwDgUhHNPkQxuVPam4qmbIbRS9qSgCSL7w5xVzPFUB0qeN2IIz71SM5xue8fBOTd4V1JPS9HH/ABXpbAE8V5f8DXVvDmrKxwRerg/8Ar1y2smlc4b5QeWpSqKMbnBVg5VGkVo48jLcD0qfHVQvB56VqJa20JwVLN6sM1NvVeAjcei1wzrOR0QwrtqY+1tv3SKrnB9OPSt15Dnbsb3JFULy2XaZIxgj7wHcVCm1sE6NloeRfHBD/wiunPzxeEE/VTXgBr6H+NEjReEbGaP70d8CMjPJU188sdxJPUnJrspSco6mtBe6IOhr3DTbaK88J6S8E/lyS2qbvQkcH+VeHV6r4Mvpv8AhGLQDaRDI6cjtnOP1rHFJ8qsddK19Tq/Dvh2SXxBatMoeGM+aT6kdB+delzW7znaSVjPX1auJsPFWkeGIh9veee9mG5re2TzGjXtu/u5pZ/jDo8GNui6kST/AMtdqcfnXC1KTOevCc5e6tDtY7FOEihVQOpIqb7DbW6mWULwMknpXIad8XPC943l3Jn0+QnA85cr+Yo+ImupaeGUltLlXS8OxZI2yNmMnH16UlTfNY5HFxdmcb4q8SjxJ4nFtbHGm6Zlhjo8h4z/ADx+NZnhyfN5q9yVz84QfgKz9Ntmt7BncYmmO9hnoPStHwdFvsNQDcl5N1djSUdOhS0O00rUfP0yLIwRlTj2rX8Myb0vj2W+YfotcXoc+xLiE8eXKfyrrPBkwlsdUyPu6jJ/JcUqe7InorndXKF7WVQcblIB7VRaKJ52kjlds7SRg4Y56n2qa3ug0fkzMVOMBxU32SMqPmd8dy1YyTOuElJFDypmQjaWB27SUGRt6A549fzq7uKw5fqFyalWMKMKMKKq3Mm5fKj5z1Pb6UkXJ2R5/wCNImkOhBVJP9orwB32muutrcwQIsSgEKACaztes2ujYxxXBhliuBNuABIABBxn69aHuriyj3CZ3C9Vm5B/HqKitXXuxYqOCq1qfPEqeMY418MahPeyqsaW7n5uhJH8+lfP/h0CO2nkPdto/KvZfE/keIrWGzVm8q9jZSM9COn5EV43YRPbRzWr8PFMVYe4OP6V3YLYwa5IuL3NHcc7cHHrUGoQMkqjt29a01iZrYpGmXPelfTLie3Gf9YuGA9fau+5i4s5iUeUA38L/Mv9akidNwIOD6in67D9kSKPBXc+4qR0rLEm3jHXpRcv2d1c6qDUI8Kvf3rXtLxU+bIriIp8H6dK0o77am49SuAPelJJoIycXqfQ3ha4F1pMR3Z+UEd+D/8AXzXSoAoAPavMfhRqRvNAWMnL20zQN9D8y/1r1VYvMcYXOecDvUJpLUxnH3hixsRkDgVIYSoz6mryWjYwxAHYCnm2QjG81zSr66GscPJq5iana/aNJnXbl0HmL9R1/TNYXhdj51wD6DH/AH1XZNGYm+flcduhFclpEBs9f1O17R4Kj/ZJyK5qr5pcx20LqDgzoLgJgPIXG3+4T/SqUiRyPnzA2OV3qTjmtCZS67QqNz0bpVN4ZMErbRenDf8A1qzV90aDYmQlf9Kdm/uk8H25FcB413WGopdXkym2LDyzNlkB9Co6n616BHFtk/49gmOh35x+Fcd8ULdJ/C4DHbi4Qg/nQlzaM1oTcJ6Hk3j68fUtMhnN3HdRo42ssezZnsBXBsbVrJV2Ol0rfeHKuD6+hHtWz4luIfs9ta2syNGpYvGpO4N6n61z7FdseM7gOc/Wu+hDlhYjESUp3RGeDTn6im96ceQK1MRtAoo7UAKeKQdaPr0oFADh1P0pV9aRe9OQfKc07iZIhVY2b+I/KKjxjFP4wAFPTPPemE80hDGpKGpU+9TKQvIFei/DGCK9+3rcRo4V0YZTOM5H+Fec5y1ehfD7xBpfh7Tbx75bpp7iQeWsUW4FVByc5HSsqusbAnbU9L1W032pjjjwiKSQvQV5f42ght7dlFqPOZ1P2n0HPy1rar8TRKuLGwERG1t9xJnggj7o69fWuX8R6reT2FobiVXkuoi8nyAYGflAHbGKwpQkmrmt04s5veFtRGp++2X/AKfhWvpUUos5nDHb93GPXtmsLvXQ6dqnmlLaZndeCYzgA47ZHTitK0fcNMJVdOtFmlBpGo+Im/s/TYmlkXG+XokY77mr0nwv8OtL8PlLi4232oDnzZF+RD6Kvr7mt7RxZDSLY6ZFHHZyIGjWMYH4+/WtSPEmF7V5E8RN+5HQjHYp1qvM+g9V43dcCsbxdoP9v+HZoI0U3kP723OOQw7fiOK6e1tWmGcbUPep2sTGN8T7+emOTTpU5Qkqhxe80fJc8UMrkOBDKDg+mfcdqpSQPCcMv0I6GvUviX4W0rTri61CGeb7RPJkQoo8tGxk845z17Yrl/Cnhv8A4SjVW05rxLOzgiNxc3Ep+VAP6819Ip061L2qNHTnTaizkc/nXqvhJTB4dtFTjcpc49Sa83uLDbqJt7WUXELTGKGdRgSc4zjtXrVhZ/YbaKFfuqoUGvJx01yJHpZfC8mxNRk22u5jxkDmuy8EalPe6e8Usu5Yz8pbrgentXnvie+8m2gijUNJJIFVf1zXZeC7dotPE7XcMW1dpCHJPfOPxrjT5KNwx+slE71omuYNkW4jbneWIJHt3xWBqVjdKP3dtM0eNoCj/PFdJpZiuj5Iu/NeMbuDnv6elX3sHzmK5ZBj7u0EVyOrNu7PNa6nncMM0EZiclck+xzWjawq8iruBZxtAxjp61013okt2SWeAtxyUIJPqazX8MX6TJJD5DqpztZyAD+VdEaqktdzJU3c4rXGB1FEVydiEHjivOdeTbq8jbc70Hy9jXsPjPS7i2gtby4jjQhihKHJOef515lrBtrXXdNvrmAXFtu2zxZxvUHJH5E1dJpz0Pao/wC7o0/DDeUkUdvHI7t94IudwPb6iu7XwPqmqrvlHkRkcGU7T+Vdrpv9mW2nW82iWttDazRh0eNBkg+9PaaSUHzHJBrthg+d8zOKrmDg+WKOJsvhH4ctbo3Gp3c97K3Plp8ifpyfzrpF0HQ4bCawstLgghlUhnVRu9jn1rTjjLD7vGetPMRDAZ4rd0qa0ZxPGVZu54drVhJpt01lOoDLIQ2OhyOD9CKxZ4Ta6hazZG1QFOa9Z8eeHzf241GJMtBgSgf88x3x7GuDtLK3vNQt7K+TdFMfJZx/CT91h7g157jyysj2aNZTpKRciuBLDGcfMRxWR4s0v7boMkip+8tD5yt6r0Yfl/KrFk7wXBt2w/kkxmVuBx3+tassTajavb2skcsTIVl2nJ6dMelTSm6VZSRrUiqlNrueOcLtPeuk0KXQF0u/F/HcFpI185pWHlj5uNuOQa5xo2jmMT5DISpB7EHFR3af6PwSK+sxFD6zS5eZq+uh83Sn7Opqrnc+HvEGk6dZXT3VlaKC4hQww5klTrkgnBAxXJazJ52q3UouEuFd8rIibVI7YHbHTFRwqPLU98c1XkyXNRhsBChVlVi23LcqeIlNcnREmP3ampEXIpo5hHtTo2AHNdxyM5/7Q4+58v06/nQ3mhQzFhnoSaHPz5iU4AwOKMyZw/Gf71eH6nqkeGc9yxrrdD8HXF3YT3+oRvBbRQO8akYaVgCR+FGgeLItDgSBtIsZsDmZU/ese2WOf0Fei6VrVl4is5pbUucKVlikHzLkEfiPp+lS0zCrVlHZaHhZHFJUkoxI69gxFR0HSLUiHggVGKcp5qkDPcvgW5/sXWF64uIz/wCO17rY4FnGR/Fya8G+Azgafrin/nrER+Rr23TrpQPIY4yflyevtXLX10OVNRrO4XTXXmXbRu4WLnO/5cbM4A9c96g+0SRbzMsvlqG3R7i38II575P5VauVmadggm24HKsAM1GIZpJMujIuc/62uPyOm5WhVFuofmDpsBBKM3zbiTg9uo61pyf6twf7pzUf2OD720kg5GWNF3KI7d+QrMMCqSFLRankPxm3N4CjYnOL2P8A9Bavns9K+h/i583gbc67oku4vlBwT96vBdM0y61nUobCxiMlxO4VF/qfQe9dtNpQuyKF3GxSxXpvw2je90qezTlvtHH+yCBzW7ZfCDQNOsQ+v6vPLcnAZbUhFQnsMgk12vhbwr4d8K+a2lzXEhnILGdw2MdMYA9a5MRi4Si4xPSpYWaknI17DQdPsrIQJaxZPLMV5Y9yT3Ncp4m0W0hhlnKoEXJdSPlx/jXZ3lz5YKpn61y91Hba+ZoJZ5BDCw3rH/GfQn0ryqUpudzqxNanQpuczw6W2muLxpYraYxO+IsoeRXXNBcWGi2em6jJ88Ds6w9dm7nB/wA969LstK0q1mRobV2dTwZDnB9a4G8kS71S4lMrHzJWIGOnJr06Vd1ZtOLVu58xDE069R8upmrqEyORHYyzqRwQMfzrQ8CtK4v0nTy2zjb6cVajtoxklWJ9zTvCcYh8RX0G0BSQwFbTaszZoqmefT9ZuVjjDLNjDP0Fdd8MrwajY61jAaPUWBOOCNox/I1i69aeVecDo4P4Uz4I3W+68RWxOcyrKPzYGtaFnqRNXptnraRcc9+tY3iG+vtJSC4t9xgUkyhBkj3x6Vuhf4VPLHrTZIvM+diCu3GKc8PfqZUazptMwdN8Y2N8P3xYH+8pyK1X1SyK4jYnI4OMVyOp+HLey16O/tpRbRnJnhU8SDscetVbvUwSUtxhRxmvMrc1OXKnc9+lhqNdKo1Y6kXlrbXLTs4aWXgORkL7Y7VwfizxRBafbJLa0lhg2fx/eeToxHPT2zVgXJxl3wxOMs2BXm/xI1O6bWE09nTyUjVz5a9WPXn8PzqsPS9pL3jSs40UlAj0rxdb2lvHBPd3UipK0qPtw6FjyOD+NYwu0l1C6mjkZ45JmcMwwSCc8isLrxV21IQfeDE9V9K9aEVF6Hk1I3i2d9pazsrSyBIrULuaRjwAKrz6/fXcpi0i2jVBwJJiMt746Cuej1CYIkTuzQhgdmeD7VpWlwEdmijKKepJrZq5z81mZniGx1WPyrvUJYpTIMHyznZ7Gs+08q5xC52ydFJ6Gu1dLHU7KW1ulILfdZesZ9fcVz+peFZrK2knhczKmCWQZGD34qW3E6FaaM2a0mjPqB6GmxysRtbjZnrUlvIsoVbm78uM9QqnNWorfTZN+2aVnKEgsMZI7c4pOaTCNJte9Y7j4M6kf+Ei1DTQ3FzD5sY/20Oa+j9NlSVAwPVQR9DXx74L1Y6B460y9OY0juVV89lJwf519dWhEErxL/A5C/7p5H6Gsal3oRUShJS6Gk5YMwUZFRMzjGDhsZwBUqSCZQVOG7gmniLnLYNcDTudcZJrQRwJISBjOP1rAezxqZvx/wAtIBE/1B4/ma6JiqIT0FZxTMbgdxV290xnJKaIWz/DjPaqMK3TbvtAX/Z5x/LtV3k1FvywG9AScAHrWLVzZq7uC7sfMB+FcT8U0B8Gy/OVPnR7Tt3c59K7kENwCCR1xXLfEG3E3hK5JUt5TpJgeoarjuNHzl4k0SHSLe3m3v8AaJ3J8sncFUAd/Un8q58yxG1WMQATByxl3HkY6Y6fjXQ+L5zLdWkDDb5aE8+5/wDrVzZVlI/2umRXow+HUiW41+Gp3VB7U1utJ0HXrVCCiijpQAHpS9qQdaO9ADh6U+JNxC9ywGTTF609en402SW76zWxkjjEqyswy20cA1TYelTxBprxS5yc5JrR1DT4EjMqlkJGRtGQaydRKVmaxouUeZGIelKqk9BRtOM9R61f0a8GnavZXZAKwzq5BGQRnn9KuTsroz2L2m+Dde1MI8Ng8cTdJZvkU/TPWuy0v4Yldv2y7MhB6IxC/h3/AJV6mVWbBPzKw3AnnrU0dsnLDge3evInjasnaOhDkczpfgrSLLaUs4t2eCy5ryfxXa3F145uNOIWN1l8qPdwAvb8K+hzHjawDbfXtXjnxSs10vxlp+rFGMdxGN+3qWXjr9CKrDSnzty1NITb90ybL4cz3sgA1BI0cfKWiJJPfpXO69oF/wCHL/7JehMsN0ciHKuvqP8ACvT9M8QJJDGsUUoVRkZYVQ8XSWmuS2sEthcKYkYmZTu2Z6cfhV0sTV9ryy2PQeEvBOJs/C9tQg8OpbX8YWCQmWzLH5iv8Qx6dxXpOn23nNlgfLAy3v7V5b4flu4ljed3aS0UeWARhUxwvvnFepaXqlp9l85pAI5FDKSR+VYTSVXnObE4SUJJLW5qSTKMKOMjHTKj6/4VnTaifOTTN5FxcEgOBwq/56VTm1i1s7QFB5nUjHTJ9DXIzancNdm4WQo2eSGI/D6Vk6rm7dDvo4OMFzPc6LxT4chv9FudLj+Uld8Dt1EgHf69D9a+arlL+yuJ7W4862djiWJiV3YPAI719MX11/aNwlxBfXkB2DEaREqT/jXNarpkaXMep6jYRzXbMPJufITKkdN3v6da7KGM5Y+zexxfVV8XNqzwaKRonWSCQrLG25GB7ivU/D2sjVdFFxIMTIdkmP7w71554nEQ8SX/AJEYjUSn5R2bvj8a6r4WC1v9RvtNutwWWMSJg4+Yf/rrbFxUqXOaYOTp1uToWbeP+3fiJY6eHXZAjPyeC2M/4V282kahpa+YbJvs6klpo/ukV59r3hXXPCmu/wBrwpJeWPneZ58I+ZV9GxyOPwrq7LxzLYJGLXWIZ4Zh/qbhyTz/AA+1cdSLlCLp6oitCo6jbOr8G30cXieLMjYmVkAPTkZH8q9QOd3SvIk8W2bzwyx6fFDLHIj7ggDLzzjHavZIdkwD9QRkVhGi5y10OOSd7Eaj3p+D2qf5BxgflS/KTtOM10rDR6DUWjj/AIhWpuPB9zIB81s6TfgDg/zrx3UdNi1S3t0e6W2G7eHcZH0OK+htRtEu9PuLVwCk0bRnPuK8i1fRIx4fZMFZo4zg+jDmsHF0pJdz1MC+aLizo/AMMumafLp8mqW95aE74CoKtC2OVOexrqjGTIABke1fPeg69FK62d7cS2sw4WRG/QjvXtPhLTooY11H7ZNcyFQjhm+X249K7sPVqRfLI5MfhaXL7RM62C3wvz5HsKmZYVABVRnoDQ4MqKUbAPXFR+UcAb92TyCOPyqpPU5YQiloMubdBE5K7oyMMp7juK8h8QaS2j6i8cedikTW7eq5yPyPFe0KhCbXO6uT8UaOb/S5DGN09sS8fH3h3X/PpWdSN1dbmtKfsp26M8y1DR5v+EkW7aUPY3iefbjGdmfvKQOpz3rUlhWONZoLVWnU4zjyyPwqtY3dtd/ZbaO4X7dZxsnll8FlJzx61avp5JF2RoY88EHhkP8AWuWs05+6elRcuWzPH9Yy2v35YAHz2JA6ZNZt3/qK2/EtuYNelO4MJAG3Dueh/UViXX+oJr7LDSUqSa7HzVVWrNeZND/ql+lV2+9mp4j+4B/2ag710GS+Jk6cxU3vUiA+VjHWmZyaCe5marpN/ol41rfwSQSr0B6EeoPcVn5J7mvpXV9HsNbs2tNRgWWMj5W/iQ46qe1eRa/8N9U01pZtPAvbVQT8vEij3Xv+FeEtdz0oVU9zkoJBt5QA+o710vhWy1y/1LdoREcsZAeRmwoB7Ed81y0McryqkaMZHO1RjvXqfhMN4etli25djvkYHvWOIqunD3dzejh1Vn72xyGv+AvEWjyST3FiZ4WJYy23zqPw6iuUIwcV9O6frkU4AaYKxH8VVdb8C6B4jjZ7izjjnbkXVrhH/EdD+VefTzBp2qo754G+tNnzX0pR613viL4V61pDNNYD+0bXPBjGJF+q/wCFc5H4P8RzRmRNFvio/wCmJH869CGIpzV1I45UZxdmj0v4EyAJrik9TCcf99V7F5mche3c15L8G9I1HTRrDX9lcWocRbDNGUDYJzjNeqLnzCp4H96qkozV46nl4mMo1LtGlBqEqLtk/eKOnrVpdQgIydw9sZrHMyxxNITkZwKeHG0Vzeyl2FGvJdTUfUUA/dozH34FZ1y7S5aQ53cY7YqNpRGgbHfGKrNM0jZblvT0q40G/IUqzl1MPxxaWWoeFpoL9ZDbLNGzLHwzYPArlND8KR2F0upadayaRCVKbt5LzZ6deVHv3rtdele3sY59+IklXzl253KTj8KqySwa9qc9nBej7PbojSeU3OTyAD26c1xYtzg+WOx7+VQjKld73MRtAc6ibiWWSdmGAzHKr9BnitOw024SYKbjco5IxyB9avxfZ4YVmJEcO7Yssrctzjge9V9f8SaX4a01ru7lK7uI02/NIfQCuFOUnZHrTaSu2QeJNSaCGK2jIMhUliD0H+NYnh+6jstVDTOBFIuG3dPrVK5vP7RC3SuHWZQ6MD1Bqr8ypJGQCGQrz2zXSqLcOS9mzycVP2t1uj1GWaNYmLAKVBOB9OleIs/MjDjLbxiux8Ia3a3mzTtVcibBWCdm+8f7rH1965z7ADF5gyTuK4P1qsFhPqs5Kc3JvufPUpVJSblFJeRo2UvnWqSHrjmrPh2Wzl18yB8TP8g9GA749v61SsUMFsqHnvUOyOw1ywuo/kDSFX/Ef/WrsaTudLV0dX4jtSMu3HrivOPhf4n07w34k1KbVbv7PbTwld+0tlg2QAB+Neua+CdCe9QD5IWLg+wr5fLbmJ9TV4V+6VTjzRcWfRF58b/C1tkW0F/dkDA2xhAfzP8ASsVfjr9pvIreDSIbSA8NPPMWK8egAFeIZpygtwOSemO9dUtVYuNCnHWx6ne/EG0uNQklmupZWPBYKdv4f/qrTh1zTLiFZFvEVW6bvlzXBaN4TuJrpPtYCJwSo5Y/4V6Ro/g7T45oppkMzRncokPyqfpXn1aVNM7VjpR0toWba1e5khmljxB99Edevox/pXnfxPiVPEsLDq9spJ9TuNev4Dzs2TivKPibaXNx4ttY4Yy5kt1ESr1OMk08PpM5HVlUneRwAHfNPBIAIOCKac+nFFd9ii9DdDOHGPUir6ykD5Xx7A1iqGchUBLHoB1NSxXLREK2dvcdxVRl0ZhOjzao20vGiIOefUVr2GrvHEZzltzYO3g4rmwd44IPfjvV+2k8qMREAoRjmtN9zD4Dop7XS9Rg3Qxx28xy/mMcLkdQR2/CqU+hXQjBj2S/7p5/I1nW05ScAt8vYE8VvxNPKeVJ/wBtWBAo22GrSWpw+owS214peN43Jz8wxyK+r/DWq/2p4Z0bVFO7z7ZY5Dno68f414usMbRiKaNJlbgrIAc1694dXTNE0mLRrVgmGEwXzMhWP3gM9AeeK5MRWjCS5jrjQnVpuMVex1aNnHPPqKsCeUAfN+dUvu/Mp6jgikBbzAS/QbcetN0oy95HApTh7pbklJGXbiozJk8VHjKnj8aImV18xHVlP8QORSjCK3K96WoxnIn8sRk55ByMVIYwTnLD2Fc94o16x0N7C7u76O3tPN2TORnjGR7+3FVF+KHgyQYXWgfbyH/wrjnF8zsenG7gmdTvCyFAhLYGT61jeLlz4V1IjGRCW/Ks4fErwa8mxdWBfbux9nfOPyrM134g+FrzQr63gvZJ2lgZAiQsCSR78UlGQ0mj588T3RutckdcARoq8dBx/wDXrMnZXSIB2kIUcn+H2pLiYTzMwUDLE5702QRiQeWSUIHLDkHHSvSSsjJ6kR9vSm44zUg4f8KZ2NACUGl7ZpAKBhR3oxRTAcv3qePu0xe1P7UEsfG5Rw4HIP511ulRw6jZbHG7FcgCMda2PDuoC2vBExwrnjPY1zV6blG63OrC1eWVpbD/ABDpQsjHcQg+W/yuPRu351gk9q9RvbCPUtOkgPAdflPoexrzOW2eKSWKUhHjJDA+tLDVOeNn0KxdJQlzLZn0N4M1D+1fCGnXDHc4iET/AFXg12VlZhVEkwz/AHU9q8l+DOpCTTL3T3fmCYSqD/dbg/qK9ivFkYKI3CJjnJwPx/8A11w+x5KkjgsuazJRIjSeT8vTlPT+leYfGPShN4Z+0KpLWcyyg/7DcH+lejQRy71PykJgBiP09TWX4ssF1TS7uyP/AC3t3Tp+X9K0i+V3Kdk1Y8U8OShmhyQoIHJ7V3Y02ynhlEt3mGZQNoTG3/P9K890GBvsakj5l+VgexBxXSRI5UA9+5rnqKSm3F6n0NKV6auakkGm2KgW0rzSZzlzlcj2FN+03N0QHwVXgKBgD8BVK6ns9MtvtF7OIo/U9T9B1Nc0/wASBDe27WVoVhjkBcyHJZc88dM4ojRnNX3Iq4iEFqenWmkXNzCrTkRJ1G7r+VaVtpNpatvC+Y69GcZx+FT2t2t1aRXMLh4ZUDqw7gjg/rSyTQ2kctzczJFGg+eR2AUD1zWPOk7Jani1cVVqu17ItRnMnJ6jis3xVqGiWWhXEWt3q2yTRFUC8yFuxQdSRXnnib4txxF7Xw8gdxx9skHyg/7C9/qfyryy91C71O6a6vbmS4uHPMkjEn/61dNDAzm1OehlFPchmYs7sXLkt95upq7oWoy6Xq0N1E+wg4J9jWeeeKaeteu4qUbM1hJp8x71o/jpWjUXAwSMHuDTdU8I+EvGBaaAjTdQbkSQgBWP+0vT+VeGw3dxAcxTOuOwNadt4n1K1YESh8f3h/UV5rwEoO9NnpPG06itUidPrPgfxZ4dO4tNeWijCXFsxYAe46j+VfSPgjVf7T8HaReHlnt1V/XK8HP4ivAPDnxXvLZ44LlgsZbB3/MuPTPUV9B6EYjp4ktwoil/eqFHHzcnH41nOrOm0qiOPEUoW9pTZ0GAw6Ag80bTuznvnFVY5CvQ1MLj1H5VspxepzKqmtR833M+hrzPx7IunaVqE4IKxKS3tnpn869HaUufQVyvjawjuNDv3EQd3tXVgFyzAA9P8K56/LJpnVhKrVR26o+b4YIr3TYppVPmA8kcGvQvAvjseHr2PTdXdvsr4RbjsFP976etcPoSrJpUcb9ASM+g7VZuLYfclG5T0Nbtq+p18t42fU+nUuGjPyuCh5B7MD0IqylyoGTHz7V5r8NvEZ1XS/7Hu3JvrFN0DE8yw+n1H+Fd2JGAHeupRU1dHg1XUoSt0Lsl2SMKpGe9UGm2nIbp3qKe6jtbRp7iVVjTq1cRqfig3TSPCCLReAx4BP8AU1lVlGktdWb4fD1cU+yIrrQNMj1bULuOD5fM8wvs+5nsD6Vm6jfgSNFCQ0igBXAznP8AOsy68RXIVmSRkxxnPr2/H0q5oWjXFmHm1Ao8gkLQqDnap6Z965KdGdaV7Hq4irDCw1dzlvHljJDZ6VcvGFcK0UhH5jP61w91/wAe7fSvctU0+HWNKns5z8rDIPdT1B/A14vq1hPpstxaXCgSR8fUdiPrX1OEaUPZ9j5pz558xXiH+j5/2RUA6/jViLH2cf7gqDHNdqEt2WlX5FqPA3YqUYwKjYYb+VUQtz35hx+FVJMqxIq6/b6VUl6mvCgdDOH8S+AhrmrLqFpeR2bso80FDyw/iGO9acGiRafaRW0lzNdSY/1spGT+HpXQdqzNZmW1spLonAhjZifw4qqlKMlcv2tRL3WcN/wm9pp+pXFs8MyCKVk3rh1YA46V2Wi+NoL61Ma3EUkeesQ2sPqO1eDySNJI8jHLOxJ981JaXk9lcpcQPskQ5B/z2rzquCpzWmjPYpYypH4tT6J/teOGTIvRJGRx2I/Gq8viVo2Aky6+nr+Vec6R4stLtRHdsttKeu77h/Ht+NbcZ8yZRbTIw64VwwP0rz5YZx3PRhXjUV0zqn1WK/iCWTyxSj+Bn+RvYelbuka8Llks7wNHccLlhg/j/jXAPc/bJfIkd7K+XlHIG1/6EfqKpah44XS54LSfy5po2PnGE7tmOgGfX07VdBVIyvAnFU6NSny1D2fy0fO5cgtkA1ZSM4yynGD0HSvndfiL4qu7TUro6tJFbQoEijQBcMxwoBAySACfwrmJ/F/iO6P77XdQf63DD+te0p6HzDwbvufUksu7DNxzTMnO4A59hXl+lfEfUPD1ro+lX0Ueo6ldR+bcPcLsaFGGY046kjBJPPIpsv7Qd6I9sXh6AP6vcNjP0ArJ1J9EUsJ5nY+MPE+g6Zomo211fwNfeTkWZYiRm6qOnFeE6F4z1PQLq8uLYoz3YO8OOBn2qp4m8RXnirxBdazeJEk9xgMsQIUAAAAZ9hWRTdOM/iR10G6KtFnocvxVu7i60Z5rNDDpzb2TP+sfGM/hzisDxn4sm8Xa19ukjMUKIEhi3Z2jufqTXN4pOfpUQw9OD5kjaeIqTVmzpvD/AIqk0uIW1yjTWoOVwfmj+nqPauli8YWFxNDBaQXM8ztgBgFA9zXmua2/DM0cOoOzxpIfLOFfOD61TowbuYyqOMWdZGwaQMowCx49K3Fnht7BFyWc8mueibLJxgFunpXRtptw2DnKEAg46e1FeyPPou+pUj1JM4I+lPvh5tgbhQ3mQkSgfQ/4VoW3hxXYSyfKo5Oe9P1tIrXSp0T5R5Rz78VzXi5JI2v0OpMovPA18cF1e0fge6/zr5jr6Q+Hd2mseFGtJDlthjI9R0rwrxP4euvDetT2NzGQAxMT9nTsRVYdpOUS6LWqMUV0XhHR31DUGuGTMNthjkcFuw/rXO10Oi+KrvRrX7LHBBJDv3EMCCT9RXVK/LobS2PUdIsdszO2ST3NdbDFtt2bGOMD615hpnxK05EVLzT7iI5yXiYMPyOK7O1+IHhaeAD+1VixyRLGyn+VedVhO+xzyUjY2hY9gxuJya53XLJ5fGnha6jgaUJOySbBnC7ec1NeeOPCqfMurRuemIkZs/pXRaTunt479Q0cM0eUDjDkdjjtn3rmr1XQg5MhycFdngXjXRU8P+K7zT4y/lAiSPd12sM/p0/Cud/CvSfjJZSR6/ZXxx5c9vsHqCp5z+debAE9O1eng6vtaEZnRTlzQTLVg0SXSSSttRDu+7uyR0GPc1XdHMrEgA56A9KcoIU57g063HmTIvXJFdKRbdlckKSWkox847CrQvWIy0Dj6c1YZdzk+9J5Y9K1S7HHKpGXxIYL63B+bzF/3lqeO6hLYjm+nOKglhDRYZc1XktSg3IAwxn3ouwUYNaHUaKjzalE7NuSM7z82elem209rexk3TlZovuTKcEfX1FeA288lvO00LlHUEhgeRW4/iXWfLiAvmXK5+VVH9K4cTh5VpJnrYOvDDxs7nvmla9caSr/AGy6tpLQKSzFzkeh9q5bX/jY8V4INEWzZScNJKrEKe3PTHvXi17rGo6htW8vJZlH8LHj8qtpDA91GHXJMQbHvnFFClKl8buRiJ062qjZnrun+KvEurTXFtq12kK3EWIJ7RhsX8uDUGDqfh+S3v7q6tryzZkBhkKq59x0Kng1yPh/U5LW11CKPy/Jgb90rDgH/wDXVy2iu7nxRGl/dGdIovNSNV2KG7HA6/jWM1Pncux1QlBUlGxzgfULnxFBpEjtMsMhZY5OhOM5wf8AGm3lpdjVb8bCZI/LwQejdq0dPPmfE64PBwz/APoNadmrSapr8g5O7ap9MCt3U945VC6ONikktb+wM2VcM0cgPucEfrU09/PFZSBJAgbK4B69qZqn/II0uQ/6wxs5buTupLqymntVSNAW37+uMgjPH51rG1rmUrp2uZ0WnXc1lNeRQs1vAQJZB0UnpUUTIflmMnlgHATH3iOOvvQGkhY7XZG6HacH3BqNicjgD6VRIpxuHXimnqaU9aQ5yaYDT1oFJS0DFzSUUGgBy08dKYvQ04UMlhxikztwR2pCeKShK40d34Z137VH9mnb96g/77FVvGek/d1SBflb5ZsevY1yMMrwSrLGxV1OQR2r0zw/q1vrVi0E4XzMYljP88elcNSDpT547HfTmq0PZyMf4V6iLHxmkL8JdxtEQfXqP5V9DQ3sc0SwzMVKn5XxmvFIvBVtFq1vqGlXn2eaCVZBE4+U4PQHqK9Rt7kStz95u2axrVYuSkmcGIo1KbudGZ7aCMkOuD6HJNZcsrSzmY8Z6e1RBg5Yd1ANO2nd/IVyVq2lkc93I8M8TXUvhPxdqUC26yxTv58O5sbd3P5ZzWDL4w1mQnbciIdhGgGK7f4yRWLS6fPFcQteqGjlhDAuF6gkdvTmvK+1eph4xnTUpLU61VnypXJrm8uL2Uy3U0kznu7ZqDnNGeOKTJ9K6krKyJbbd2em+D/iNa6F4Yks79Zpp7dv9GjQffB7FuwB/nXJeJPGGq+J7ndeS7LZTmO2jJCL/ifc1z+72FANZRw8IycrasVktR5+bmk7g0qnmk71qhB3pMUvegcnFMBp4pKG60UFIUHFe9fB/wCIBa0j0XUpV2wgJHI7AYXPcn0rwTNOjmeGRXjYqy9CO1c9agqsOVmkJ8t/M+2H1ewEluiXMcpuH2R+U4Ye/NaCIVUKMkDp3r4rvPEeqX1rFby3JWGPosY2gn1OO9V4dc1e2P7jVL2LH9y4cf1rhWXyS+IicYfZPtzDK3Qj61m69cQ2lgLuclY4SWPuMV8r6b8S/FFjZtaPqU9zbs2WEshLfTd1xUuufE3X9a0ddLa5kityNsih87x6c1CwFXmszWlyQ94vaZdQ3NxdtBkRecxT6E5FabhXBVhkH9K80tdSvLEk207R56gd6tnxNqxHNyP++F/wrseGknobrEx6o9AsLm80fVbTUrOTEtvJuUn+L1U/UV3uo/GCxeN/7ItUM4AO28k8td3cDHb64r54l1jUZ8+ZeTEE5xu4qs00j53Oxz1yetawpyj1OetKnV3R7XN8TvNgY6zqsFwWGPsVlEBEv1f7xP4iuavfiHZ3DFPIl8pfuJHgCvNsmnKN1Dw0ZS5pGkcVKEeWGh1p8Vm5uP8Aj2d1JG0FsBff617ZAP8ARoQrMwMa4LHk8V86WifMo6V9JaLDv0uzlbnMKY/75FbQhGnseVjKkqrVyHJUkHI7EVyfjHRBq2lySwpm7gUlMfxL3X/Cu7vLbzV3oPnH61kbCTuHUHBFVGo1K6OeEbHiUY/cf8BFQ4Ga1dSQR6rexgBQJmAA+tZw+906V7cHdJmaerJgh2AnFMlA4NTgFsE9BWzZeGr3UMN5IhjPO+Tj9OtOc4xV5MmN29D15+v4VTm6mrTHn8BVSY/NXkQWp1Eee1c545LjwbqGzg4UE+24ZroSa4b4nakbbRLawU4a6fc4B/gX/EkflWz0iOCvJHkpoBoNFch3i544zTopXiYOjsjA8FTimUdqWgzWu/EWqX1mtrcXTPGrBuQNxx71lMxJyT15pKSpUUthuTe5s6Z5d1pl5pz3EUMkhSaIyuFVmXIKkngcHj6UW9rYadMk97dxXDxkMLa3+fcR0DP0A+mTWPml7e1Mk6GbU4b67ttWubkm8hA8yIqcyMCSpB6Y5AOemO9YD/M5Pqc8UynJ1ppWAXFGOKu3Vibe1hkc/PKN23HQdufWqYoITT1Q386KdSYyaB3Eq7pIk/tGIx9jkn271UA5FbmiwqkEkpHzOdo+gppXZnVmowbOhhYARgHqfzrtbfXYY7JECAygANuOfyFefT3RtoDKoB8sbsetZU3ii7dSsMccJbqwyx/DPSorU+Y5qEW1c9vXzjAvmcNj06ViaxEZ7G6XrmMgn8K8ptfF+v2YVYtTnKr0WQ7x+tX4viBrKqyz+ROrDB3R4P5iuZUJJ3R0ezZ2vwt1M2V/JbO2FyGU+1eheOvA9p4y0g+URHfoN1vKOm7+6fY18/ad4rfTbkTRWcZIzxuIzWpffFbxTdReTBdpZRYxiBcH/vo80pUZufPEmNKV7o5O9sLjTdQmsruIxXEDlJEbsRVbFTXN1PeXD3FzNJNNK255HbLMfUmoOc12LQ6Bx4HWm5zSHrQKYy1p6F9RtkHO6ZB+or6qZsStkAgdD6f4V8nwSNFPHIhwysGU+hFekRfEbxGgAe4glx/z0hH9K8jM8DVxPLKnujjxcZO1ja+NMYOk6VLvG4TuNuOuVH+fxrxwDAz2rs/F3jW+8R2FvYXUVsiRS+axiUgscY5/M1ykxW7umaKBIFJ+4hO1B+PNdeBoyo0VTnujWgrU1cfBbtcbs8Yi4I9jRax7L1VPY8/lSE+WdiMVHQY70+yJe6d2OSFrtW5c5LlZfRwevrU2BsJqlG3Aq0vIx71qjgmrMkaMtbK3oTmoSMIhx1FXoQGiaPPrxUDpizHHKsfyoGtjGNv88xTsM49qc2Q0K46JyKtQKWadsdEqREDXKAjqADSOj2ltzH8ttw49TV+J/wDiYwgHjy1/xqw0Ece4hcEdKzt+LxmX+FCB+VZTRtTnzbHSaKC+h3sx6vcDn6kCustYyvipyc4+xqf1rn9IiEfgy3B+9PeLz9G/+tXUPewQaoySSrEEhBbd6k8c1xVG7ux3w+E5bw8nmfEm7J5x5hrb0FN17rWed03P61ieEJFk8d6hJ22yY/PFbfhht0urHv5/X86J7kwtY4nW0dNP01cYGyVfyeoDqNxHpcTIygqQnTPAB/wre8SwBNN01tvyieVT/wB9VykkTQxSoQCN2dynjg4ropaxRjUVpCXFyLqdZTEEOBvCn7x9ajkG6RvLiYLklRgnA7VqeGtSey1VI/l8q4PlvuA49Dz0xXpVve3N3PLEsSOXgKuQoGMDofQ4qalXkdrG1HDqpG9zx1hz1pCc1fnsS7vJasJFGS0Y4eP2I9vaqDA5rZO5zNajaSiimAUUtFADl6GnjrUXSnr60hMRsg0LycZpW+tNHWqhuHQtxqO6k59qlCy20i3FtKY3XkFTyKWEjAOO2RVtTx0H0xW0opqxzuo4yujd0fxpgpDqTYYfdmVf5j+or0jRPP1OOKZJlMBbO9WyeD2rwm7QLOCFADDoOK2NJ8VaxomnS2VjOiQO28hkyc47HsK87EYLmXuaM7o4uTgkz3HX/FmneGbMz3W9zvKqkQyWb0J6D8a8w8WfEy+1W0tYtLkksEkjP2hUPzZzwA/XGPTFcTqWs32rOGu5y4HIUcKD9KqycxxD0X+tZUMFCGstWYyjFS0EaV5CS7lmJyWJyT+NNNNHWl713WS2AQ0lKabTGOwO5xRx2pKKYC5wc0+oyfanZyKQmh2KQdaUUEUhEZ60A4GKe0b4DbeDzTQCTxTKuNoqR1CtgH601hhsUWAQdaD1ooI5osACikpRyaLAKelJigjFL2poBKSn9sUzvSYCipYky3p71GpIPAq3F06UyZuyLlpDnnPQZr6V0NR/YVge32dP5Cvn7QLJr3UbW3TkyyhPw7/pmvo2LaEVVxgAAY9BWdR20OKpqMcYJxWXInkXuR9x+cVqzrg5zVG7GYgR1U5rG+o4rQ8W8SIIvFOpIq4HnkgfWqen2EmoahDaRsqNI2AWPFaHjISQ+LL8bRlnDAnpggc1X8LCRvEdo5JLBjz+Br3Y1LUrrsc/J72p3Gl+HrPT8OR58/8AfccD6CtjHGfSkiRnO1FLMfSte109UAaXDP6dhXjVark7yZ1xglogbr+FVpvvVZPX8KrS/ervhHUybIep+teO/Ee++1+KXgBytrGsXXv1P869i/jUe9eA+IpTN4k1KQnObl//AEKqrK0TShrIyqBjFBpK43udgUUUUgCiiigBaKKBzTAK0NHtlutQSOT7gBYj1x2qhtrT0AkarHg9Qw/Sgio/cdjc1iLzdNkAA+QhvpXKEYz9a7d1V0aNvusCp/GuKkUpIyH+E4qprW5y4WV4tdhnaiiioOoOtdNYJ5dhCPbJ/GubjXfIE9TiutChBtXoBgfhVwXU5cVL3UiG9XfYTqcD5c5rluBW9rErJaKg6O3P4Vz9Ety8KnyATQp60lJnHSpOkO2acqlmAHWmVf06ESyuT0Cn9aW7CTSV2VRim96eRtYg004xQJDD1pKKKZQ9OXX61usWCnb17VhR/fH1Fb1OJzYh7GNLlZHBOecZ9acsoiiwMFm6mi6VhOwA75qvjA6c0jeOqHl23bu5q7YqAGI7qKoMSWya0rYYQj2qo7kVfhsLH2rQgGZQO1ZkDcAVqWw/eMfRTVo5ZrUltzh+PWnXHEMo98iooD+946mpbrPlSHHamStrlC13eRcMuOmCT6U6M4vkxzggUtmMW0oP8VNhy1//AMCpFll0aQEAZbBAFYyxtHeHcPmO7j0ro412up7hq553828cjsrfzrObszejsdoE8jw5oEX9+UMffg/41d1iOaLU1mitllJCh1duoHp9Kjv0MUPhyHHTB/QVb1abbdSyytj7NHvVW6H5Sf54rgb949NbHO+AlEviXUJVX5RE/HplhW14U/1+tc9J+B+dZHw4+a71SVvveUvP1JNanhA5l1Y+rg/qadT4mRT2RB4rh/4kduf7t1IB+dcfe2bokjGQsgjWRQRzycV3/iqHPh7dx8t0cVwrGS7guopQc2yZRgcE89D6itKEvdJrLUxO+RXcaD4jeRSZpoY5XnRBEq43gjHArhu+acGx7VrOHMiKdRwd0aGso1lrt2iEo6TNgg8jmpIZba/tbhbqJmvFTdDLHhdxHUOO/Hcc1lEliSSST1Jq3puTd7f70bj/AMdNUtrEN3dylRRRVIQp6CkpTSUALT16VHT1PymkJg3TrSDFKeopO9VHcEXrY5UE9uK0E5xWVav8+D3HrWrA2emK6EcddNEF7CGMbDjkio5I1S1c9SR1q/ep+4jbtu4qjeNi0xjGWApS0QU5NqKMrvUx/wBWn0/rUPep3B8iNscYIz+Nc9jsZDmnkcZplO7UMGNPSm040lAwopKKACnD71NpQfmzQBcgAVZJGHCrj8TwP6/lVZj6dBVmRgltEi9W+dvc9B+lVc5J96CUXIiREuODjkVHIArbgBk1JEcxrmop2ww2+npTM18ViFz855zzTSdzUh6Zpy+vpSNhDjJoPWkpzjDUwGUUppKAHN/k0CjnBpyjNCEIetNI5qTH4Uw9aHuCFQc1djHbvVWNTmrsKZYUGVRnffDmxM2tfaDjbbRlgPc8D+tew2jHy8e9eefDq3EWlXNwQMvIE/AD/wCvXf2h4Yd6xm9Wc0ty3OcpVZkDoVPepW6UzGTjFYN6lpHnOu6FHq/i25gmcx7Yxh1HOQvHHpWbomhXmk+JYkuIcxhG2ypypGPXt9K7F4Wk8b3uBztA/wDHBVhicnj149K3pYmahKO5VSknJPyNSxhSO3RlGGYZJq0OtRW4xbxj/ZFS965my0Z7HB/CoJgcZqduv4VDKPlr6KFM4myuv+sX0yM18+61n+27/d1+0Pn/AL6NfQAHzrnOPWvAddnjudd1CaIfu3uHK/TJpYmNom+G+JmbRQaK8xnaJRS0lIAoope1Awp2OKUDHWloJbG1e0ZturW/OPmxVPtU2nuF1G3J/wCei/zp9SXrFnaNnPbiuQ1KLydQmjLE4bOT7812OAH+nWuU1xGTVJc98EflVy2OLDfEzOooorM7SW2/4+ov98fzrqzyTjJ5rlrMbryEH++P5107uI0eRjhVBJrSm7HHildpGNrNwHmWFekfU+5rHxUsrF5GcnknNR1LOunHlikNNJSmkpGgVu6ZGEsi5/iOfwrCrpLZNtlEo7pThuc+JdopGCzfvCR0J4prdMUsqlJCh6qSKafvYpGwyilIpKCiWAbpkX1YVumsewTddIT0Xk1s9uKqJyYl6pFedFMbMyqSFOM1ld/pWlettgIP8RrMNTLsXRvyjer1qQjGfpWfGMy81qKMKx9quKCs9kVbbmtm1X5JG/CsexGV/GtmMFbU4P3jVIxqfENg4lBq3dKWt3A9KpQ/63+VaEo3KT2xTZMNjNtg3k5GNvJOahtDm6z1wc1YBEdnL2xkCq+njMrUh9Lmsg+du/eubsh51/t/vHbj8a6iH/WcnqKxPD9r52vw4lVds3KfxMOTxWVV2idVBXZ3GsqF13RYf7iA4/KodZjhll1CS4iDqgReewxz/SrOrgN4w05QOka/q1LeIPI1pwAQN/BHoleenqj0ujMT4bA51Y9tiD+dX/Bn+u1QejD+Zqp8NF/0TVHPqgz+Bqx4OYHU9VAGRuBwPqaqpq5EQ0SNbxSo/wCEbcY5+01wtsD/AG59mBwtzbEMPU7Tiu88TOZfDYYxPGWuBlH6jrXDuBF4h0aToHQA/mRRQegVtzn7mxmt/mK7kPRlqqa64INxU9MkfWud1SFIb6REAVeCAPcV2KVzmasUqu6Ucanb+7Y/MVSq3pzbdRtz6SCmIrN1P1pUHU0SDEjj0Y0DgUAxrUlK3WkpgFPXoaaKcKLaCYvp7UjUuTn8KQ9MUgJIOJBWtBgHgjisdM54rWtjzhh17V1Loc2IWhoXChtOVupWQYrF1FuI0/Gt51P9nMMHIYEVzmotmcDOQBUTehnh17yKnepjJuhVAOFz+dQU8fcFYnaxpp3VRSMAOO9KDxSBjaSlNJTGFFLikoAKB1oxS0ASO+7bg5woFM70DrSUAWYG42+9JcHKqQaiR9jZ9RSMQzcd6LkKPvXGnoKcPu/U0dWxQu3dyTj2oRY2nP0FIevFOb7oNHURHRSmkoGOGcdafEPvU1cc/TipIsbTnGc0yZbAwARvzqI5NWG/1bH2qAg0II7E0IHWr0Aw6n3qlbjj2rStV3MUHXBxTMZ7nsng6HyfC9rkD94Wk47gnj9K6m0b5uO/FYHhm0e08NWMTszHyw3zDBGecfhW7Z8SY/KuWRk1dl4inwR7n/Ggrk1chiCgGsblpHIgD/hNr4qekgU/98Ctu6soZlXK7WKZ3CsCAZ8Zah/19t/6AK6iTon+4Kyi3zM6Ki2KqKFRVB6DFTQQmV/9kdTTFXcQB1NaUaCNQoH1q27Gasc4w5/Co5FytPeQ/pULvwa+wjE8+6M3WbpdP0S+uyceTAxH1xgfzr56YksSep5Nex/EW++z+Fmg/iuZVT8Byf6V421cmM3sdeGXutjaKKK8to6wNJS0lSgCnLyfpTakQfLmgGK1N9qd2pveglAfSljbbIrDqCDmmN14opldD0P/AGv73Nc54lixcxyj+JcH6it+2ffY27nvGpPvxWR4kjLW0MgHyqSGI7Z6Vb+E8+lpVsc3R060lBrM7i3pozqFuPVxWrrE5jthEDy55+grN0iPfqMXbB3fkKfrEm69K5yEG2q2iYSjzVUZx9xSHpS5yaQ+lSdAyilxzRTGAGa6lU2Iq9woH6VztnH5t3FHjOWFdIxyTVQOPFvZHOXpzeSn/aqDPJqa8X/S5R/tGoTUnVHZDaUdaSlHWgo1NJiyskhHsKvqOTUGjZ+xyehfH6VcVcVotjza8v3jMvUj9xfc1n1f1QESJ9KoVnL4jro/AiaAZlP5frWg52RsTxniqdqvIPq1Wr7i3kHfP9atbET1mkQWH3M+9bZU+Qox0HNY+nLlEAHU1vN/qyPaqT0InrJlFODmtJ8NAvTkc1mH75HoavLk24J/hFNmUHqUbrcI2GfkzTNO++xxUt58tivu1R6aDyB1JFItfCasJHnL+FR+E4m/tuYEoVWR8r/GD6/TmnLgTe+aueGLdf8AhJNQcbgynk9iDgj+tY4j4TrwvxGvc5k8dWi/3VTj06mn3rH+ydXYH7zTc+2MURr5nj3d12p/Jf8A69Q3TH/hFb6U9GEp/Nv/AK9cHVHo/ZZS+G+Bo+ok95VH/jtM8FFDrOqYBDYySO/J4qT4efLoF+3rP/7LR4FLHUr9gOh5J6E5q5byM47I1NbZf+EWg2JIga56Sn5up6+9chqymO90F8YG08/RzXX+JpJjodr9oKmVrnnZ074x+GK5jxLGUtdDkx2kH65pUSqmwkm1JZCRxvP8653W1X7aGTO1lHWuhjfzVDnHJJ+vNYuvqd8LcdCK6YbnNIx/r0qS3dY7qJzwquCT7VDS1oSSSsr3Dsv3S5I/Og9KYvWnZoExrU2nN1ptAxw606mCpP8ACqExARmk60E85puaVgsSRtg+o9K1rfLBfm7d6y4SMHOOBV+HLIpDbuT+FdMdjCsro3ELPp0sUikFRuU+vtXL35BumwMAcYroraZltbjcx2iMnHWuXlcySO57nNZ1ScMtbkdP7UhXAB9e1Kfu1idLG9TT9pA70wda6vRY4v7MHmxK+4k4YZqJz5Fc1p03N2RypHNGK7Oz0a3kPmvboBnhQtc/qqo2stDGAsaMEAAx9amFXndkXVoOlHmZmbSexpwjckAKcnoMda6BFATgD8qrTHdqFogGSGBx+NbyjZXOGnW9pNRSKtvompXJ/dWkh9yMfzrRj8Gaq6ln8mMf7T5P6V6FYRr9nVgME+tSMmZSH4AWvOeJleyPbhgoNXbPILi1e1uJIJPvRnBxVftXReJ4w119qQDDEo34d65013K9tTzHa7swpy9NxpoBNKTngdKYhU7mnIucmkPCUJuKkDHrTW4txGGGNH8NDcmkz8uKbAQ9aSlPWkpMY9evFKO3saE/iI44ojG5uxx60xEj5WIFuS3Q+gqWexnhsLW8eNxDcBgjnoSpwQKgmyGAPUCu01+xurf4a+HpTCrW8jO7SbTuQk8c+hH8qlvUV9jk4FCgFh+RrVgPHyoQO+DnNYsRIOAw57NV23kOwhXkDD+6Miq6GUlZ3PoSy4sLUZJAhTqMdhVmNisqt6Vn6NJ5ugafKxLFrdMs3firufSuZ7mPU2l52sOh61oJyorGs5wwCk1ro4AXmsJbmiOOtVz4s1I+l4f/AEAV0kp4X/crnbMf8VJqR7G8J/8AHRXSFQxjBHVRmsY6tm9ToRW4/epWioOahS2RWVgTx2NWlGM1TZCRwb3Pv1FVZb6Nc5YZ+tc9LeyOc7j9M1EGllb5UZz6AE1+jRwqW58s8XOWyMP4kXgnOnwq2VCs5/E4/pXnzda6rxs7rqcMMgKtHEMqeoySa5RuteFj3FVGkfR4O/sY33G0Ud6K8lnWFJS0lIAqUDAqMU80xMd2ptL/AA033pCGnrRQ2M0Cgo7zTju0i0Of+WQqDV226VcfLuzhcenvUmlHOj2mf7uP1NUvEUrJZRKvAkchsd8Vpf3Tzkr1fmcuetJxS460mPeszvL+jtt1KL0OQfpiqs7mWZ3PVmJot5fKl3g8gHH5VG33sUEpa3G96Qnml6GmnrTLQZopKUUDNPRYt1y0p6Rr+p4rZI5qOxsZbHT4TNGVNwPNXI6r0FSkcitIrQ8vET5qhzN1zeSZ/vGoW61Ld8Xcv+8ahPJz61kenH4UJSjrSUo60xnT6TAf7Ph6Ydix/l/SpWG2Rh6Gl0d86VDg9CQfzp9ymHLDua0Wx5VZe+zG1Yf6s/Wsztwa2NVTNqjejVi96ie520NaaL1sP3an/ayKm1Q4UgHq1NhGIl+lGq8eXj+Jc1WyJ3qFnSEz5fsM1ryriPPtVDS0Cx/QAVqyR5i9eOafQh6tsykUmXr1q9t2WrfSoIFzcYHAArRkXEAUjJOKbZMEZGqjZawr/tE/pTdLHzJ7tT9c+XyV9iaXSx8y+wJ/ShDa0LIJD7q3PDkROr38gLAERc+vFYTfL9a6rw6vyPKP4tv6VhiPgOrCfGR2Mh/4S7UpT0ijkx7AKKS5TPgGU9cwOc/jVa2YRXfiG5OcJA4B/wB5sVc1XFt8O3PIzbhQPcmuH7SPQvoyh4A/5Fu8P/TY/wDoIpfAUeNR1I7iQSpII+tP8BgHw3ckAAtO2cdOFFSeCgqXWpNznKcevWqm9ZExWiJvF+2DTLCMNuxctk4xnr2/Gs7xZCR4Z0OYjHzH9Qas+IGk1S4jsrWGR5beV2Y445461pajp8es+HbfTnMkDWu1ZG28qyjJFTF8tipq6aORgtntbaOKQgsozx6HkVm+IEP2aJvR8fmK1YLsXyvLs2BXMYHsP61U1yPOmOeykGumL1OeVjlDSUporYzFXvTj0pF+7SGgXUD0ptO/hptAxRTi3Bx6UylNPoAE5NFJS96YFiFgPvLnHTitCPb5e/Ix3qpCCEGCcetWzGny5O7A5z610x2Oao02TrNttZtpyCuM1gGtedsQkBjjBOMdKyKyqlUFZMKcfuim04524rE3Y3vXaaIhKQxkcAVx0cTSNgc46mu80MBZFBHpXPiPhOrCW52aM6PYafM6kZRGIyPavN7cmW8RmJLM2ST3r1fUYfMs5I8Z3xt/KvK7BCbsED7tThNblZjLRG32NXdFsBdX32h1BC/Kuf51T2krxXZaDZhIUUDoK2xdTljY4srpKU3N9DZt4hFCABXLeLdUksPJtYDiSdss3ooPQV2ePlwPSvM9ZvjeeKpERFkihHlAkZxjqc/WuHCw5pnrY2ryUXYbqRhWxImBKtwoXru7VyXG6uvv32WMh4O1f4hkVyLHmvVnozwMK7xYhOTjoKB1pOpxSk8YFSdQpPy00HApcZpCPegBwAIo28j0pF+9S55PoaAFZcLkdqZTy7euc03oPemJDmIC7R+NLD9+o6lh+/np70A9icWz3moRW0K7pJWVFA7k17R8S7QWHw1gsozhLeWCLHrgHP61578PrcXPxCsAVyIt0mCPRTXpnxQhNx4Fun/55TRyfhnH9ah7mEn70UeHBBxx2q5bQqzYOQPaqY6itGzzv5IxitBSep774S/5FDS94/5Y4557mtU20MnJUD6VV0OD7N4f06FuqW6g/lmrk0sUELyyNhUGTiud2MNbiQ2SCTcjMvselXtpGPmrn08TxFtsNuzL6scE/hUz65deXuisl+rPxXNKUb7m8YSsVrIEa1fEDk3LH9BXRY/ex/7orlbK88qW6vZZ7YP55Zogxzggcjiuos720uNreYAw/hNc1Nq7udNSL0NBV4BzS08cj29aNtW0zJHELZWkRBS1hUgcEIKdjbjCgemBUzZP5VA5AYFyAPc4r2ZYmrLeRyKlFbI8P+IMxk8aX+T90qv5KK5Y9a3PGMwn8X6o4OR55AP04rCNEptrU7oqyCjNJRWRQUUUUAOUZFKOetCnAo/i+tAh3GKaaXtSGgQ00lO602go7LQ7lZtKRB1hOxh+oqj4jclrZO20kCs3SL77Deguf3Lja49vX8Km12cTalJtOVQBQaq+hzeytVuZhNJmkoqbG4oxRnmkFJQMD15OaQkdqD1oxxmgYlWtOtje6jbWoBJmlVOPc1VrpPAiwt4us/OGSpZo/wDfAOKBSdkdj4xVY7u0hRdsccW1eOw4rmD1rrPGY/f2p/2G/nXJnNbR2PGeruc1fcXk3+9VfirOo/8AH/N/vVVrN7nsQ+FBSjrSUoqSjpdDJFjz0LnH6VduT8g+tU9MwthCB3BNWJyTWqWh5dZ3mzP1L/jyP1FYi/erb1H/AI8m+orFjG6QD1NRLc68P/DNRVwoHoMUzUU3paMP4htx9DU2M1HPlpLaL+6xarauiIP3jXsgFiBx1NaMmfKJqlbKRtX05NX5v+PYnuelNijexnWo/fH61ov0+nP6VQtgPPbHarlw222mb0jbH5UnoENrGFrMvmNaE9WiDEfWrOlj943tGap6xj7Zbxj+GFAfyrR0peZT/s4prYclqkEvGK6nwy2Rt8zaOuMda5ecAfzqzDf3VhHDLazLHhjuDKDn0rKtHmp2NcM7VDsbTw9b2j33mXM1zHeY8xXA9c4GK5XxbrljdaF9g06KfyonVHZwV2EdiDyar3XivXLqZbaERSbiMxxQ5L+xx2p3i2G/i0RZriOKKKeRMrj94WCkknHAHt7VxQg+a8j0JNWaRP4CmI0i9hO4qZlyB6Fa6zQdHs9Nlme0ieJJMblZyc4+teV6JY3t28/2NJGKYLeW+3+tdTa+HNau4HiK3Clxg+ZN8v8AOnVj7z1Kpu8Ea0upWOm67cSQ3SyGUEuPNwqEYA5GcZ/GqGueMYbcSWmlt9pmc/vJ3GdrnjA9frWhbf2BDHDb3EmnNJGgjbft6gYPWtB28O2kBnjOmxkKSGj25/DvWaUb6q45t9GctJHFHIkECqqoACB2J5596o+IF26dcDsNuPzqfTbCa3HmTE7p2M3PJAPTPvTtfhLaXO+OCn8q2T94xlexwlJRRXUYjweAKaetKMd6CPpQAhpKU5FJSAKliUM4B6VHVyytnuGymBs7k0xSdkRtbjPBNRGMoRnmtf7A5PzMoHtzVa7txEindnLelVbUyjUu7CRDK8naP5VcKE/e6fzquuB19asrnGa6Ec82yvfH93j0XH15rMVSzbccmtW+gmMXnmMiEEAMehPtWdHlX3jORz0rGo/eOilpAQx+WRzk45pp5NWLtg025SCCAarVmaK7VyzZJI0hCLkY5rt9I4dARzgVy+jxmaOQAjKsCVJ/UV0+mblKvsIw20ZFc+IXunTg3+9Z1F0v+iqc9Af5V5poNrBczzRtceXKeVUr94d8e9emSgvZjoc9BXjJLRzEqxVlbgg9Kzwl1c2xyUrI7w2NpBFkyzGQEYBUAE11elYEfBHSuE0jVDqBt7eTO8H52I44713mnGMxHDK2PlO1s4PpU4ptvUvA01GOhHr+qrpGkT3GR5m3Ce7HgVwnhGRJZp1nVH3sCCw5zg8/59ab421f7dqf2SN8xW3B937/AJU/wnBObeVkJC7/AE4atsPTcIXe5y4yam7LY1PFksI0SRECK+9egAyM158etesDRBqUZimiUhux71ha18P5IIDNY/KV5aORuCPYnp+NaqSOeKS0OE45pB1pWUqxUjkHBo5FaFHbeF/B0F9Zx6hqBYxvkxwg43AdyfSsPxZbW9r4ku4rZBHGrABFGAvA6UzSvEWp6WdttMWQn/VOMr+Xb8Kr6vfDU9YuL3bt85gxHpwKlbk63KA60U4RlnAUZycCpFt5Fb50YfUVS3G2jQ0Tw7qHiCSVLBEPlAM7SOFAH9a05vh74iRuLRJPdJlNdL8P7OSzt5p2QhJwBnPvxXciEEZaUqf9msnN3siG30PAtQ0+40u9ktLuPy548blyDjIyOlRRL03cLmu6+IPh9IpW1iO63GZlRoyvfHXP4Vw6xurRBWGZMY5q07q5V7o9I+FWlxjWJtXlm+cRssUS8k5OCT9Pb1ruPiC//FA6oV6MEGR3G4V5z4WuJ9Jnt/MUGRHJdVwcg+lekeJydS+HeqPaRrIjW+4Z7YOT+IxWLn75nOm7qR4Gg5Fa+kxma+iQDKmRQT+I4rIiyQMV0vh1A+tadbxjO+5Qn04NbvYhr3j6BC7cIBwAAKjudPj1C2kgm3BXGNynBHuKtFeanhjJXrj8K5mzJXOIufDGq2b7oNl7GOhB2SVGLueEeVdx3MBPB81CR+dehBSOAwNKVyMEAg9jzWE6SlsbxrtL3jkRoOnx2iTGedXuF3F12snpwOP5moIrb7OihbhmZTg/uzyK66XS7Gf/AFlnEx9hjH5VXPhzTHbPkMD7SN/jXP8AV5bXNlXiZ1tez2uHRiV7q3Q11Ns63NtHcIcq654qlH4e0tQN1sX/AN5ya1YwkcaxxqERRgADAFbUaUo7szq1Iy1SPG3udQl+/dMOOgOBUIhLOu+Vm55yc0BpXHyQN+NKbe9MbOIwu1SxODwMV33CyseOawc6vec5/fNz+NUKmuGL3EjnqzEmoa0ZqtgoopRUgFLgmk71cgtxJp9zcHOYnRQf97d/hTAq49KCOAaU0fw0iQBJFIabnFLmmOwmeaSlpKBi1JncKipV60gY8UmKXpQPWgkO5plP7Uz3pjQHrRntSUUhhVmxu5bG9hu4G2zQuHQ+4qtSigD1LxHexana6ZewY2Twl8enPI/OucYc1W0S9e50/wCwu3/HuS8efRuo/OrTg557VtHY8itDkmcvqBzfTH/aqtVzU1C38mO5zVOsnuerB3ihR1o70lKOtIo6SzG2ygx/dp5fn1qKyYNYxEdhijOXrZbHlzXvshvz/ozZrKthm4Q9s5rXuYxKmwnqKpW9q0dznqoGcioe500ZJQsXUHFKF8y9jOMBVxT0UZ5qS1UNIzdgeK0djGMndl+34OPU1elGbVcdzVKLqxx7CtGZcQL+NSzaOxmWy4lx71avBttJvZcflUFoAZs9s81Pf5Om3DA9B1+tTN2RpQjdnN6g2/Vhnsqj8lFbWlLgH/aBP6VhXBL6pKw6ZIFdHYr5ckQ9E/pVLYiesirNkoc10XhERvdOkgjZSnR8Y6+9c63JK5rW0nRrzU4JPsyptRsHe2PyrOu0qbuysMm6p12oX2k6LEZJJLeFm4VIgu9/YAc1514v8RyaxDFbpbmG3STeu85ZjjGT6delb8fgCeW7SS8uY44wfuwksx/E8CqfxEgsLGy0yytBGhjdy6Ly3QcsfX61xUuRPuehVcttkZPhS+j0y+u0nRyrooyoHBFdn/wl1palhDDcSswCqNu0E/U1zXhjT7S+1vVI7jcNu3ZtbBrsf+EasUtp2jE8syoWRS3G7GR0pVeVzLpu0DCm8B211NI5vZldiWyUB/L2pF+G0SfM+pkp1KrDgn9aNviuD5z9rJxzkhv0prap4nZDGUuRnjAgAP54q7ztZSRi+TqmVtR1K2026ZLp325xEQhOFHGD+X61lah4j0+4sJYEWdmdSASoA/nVnxHoWp3TwtFasWdQ0ke7lGxj/wDXVew+HusXkfmP5UA6gMck1pDktdsUpN6HInrRTnXa7KeoJBpO1brYzJ5rR4IIJSyMJlLKAeRzjmq5GKld32RZYnauF9uaY2T8zHknv1oQDc0UHrRQgCtDSLqK2vUNwGaBjhwDjHv+FZ9GaGK1z0ttDtOqyvtI4wRg1zniHTJLfyniJeANySOQferHgzXbCyeS01YkQSYMTnO1D3z6CvR5dE0+906eSAD5oWZfm3BuOxrHnlGVmLljbRHj2BuG7oT2qwOOK0X8OXSxiWCWN1HJD/KaZbaTqVxAk0Vm7o3RlINdynHuclSErXI9dkEWh2MDKd0hMitnjA4xXM7iCCDivYNN8Jf23pCC5tx51su3Y/UZrmNW+GWsQys1hA0seeI24YewPQ1x+1Tk7naopJI4fDsOASo7irMGnyzgFGXn3q+/hvXLCbZcaZexk/3YmIP5V6j4C8Gx32gzLrmnFcSZgZgUlAPXnriic0o3Qk1ezPONI0me21O3lYq0ZbEi46qetdR4p0ptMs4bq2kIhMmxkBPU8ivR7f4f6HZzpMiXLFTkK8xIzVjxJo1rd+HL6NLdGZYzIq46lecD8M1zOrfc6ISUJpxPHbG7uJT5QSWaZ/liBY7Ec/xE+grHv/C2oWUrGe3kKdfNiG5f8RW5DPc2unTSWYhZeGMsZAeNP7pH9a9Q1rWtN0fQLO9+zxTzTwq0YHzLjA+Y47c1Sk4vQ68XGVTll3PEtNjVJfskUuJX53HK5Ppx+NbdhpF6+pRWhxG0h3YD547+9UY76G4e5a6/11y5dH2lMjJ6Y6ewrv8A4bINQu5HnhjYWceIZHU7mVuPy4NEpXu2TSq8kXYwrr4ZwyTu8OoyruOTvjDfrW9ofhZNFtGiV2nLNkuVC13506ASbwh+gPFWFhUpjywfbHSo9u7WPNd27nLW2kNLhhtTHcHmrt7pfn6XdQNGJt0TDYRw3HStvyFwBt2kenFPXggH5v61PtBcp8n+WxnYKPLOT8p7V3Pwz0q0v9Zvo7y2WcLb5G5QVXJ9DXK6mWXXr3MLQt57homHKcniu7+ElxEuvahbSFRLNAGj99p5H6121HaF0HM7nSzfDLQrmUusPkkj/lmxUD8OleIXaCO+niUhgkjKCO+DivpjXtSOi+H9Q1E7WNvCSoPdjwP1NfM0wb7SzMMMx3n8ayoScldjRp6Do7axq9rYo/lvKfvjnbgZ6fhXcH4eXAlCyX8ciZ7xFW/niqnwqgil8Yq7su6O2dkQ/wAR4Bx9M17JcW4aMGO1EjZ5Xdt/GlVqOLshRXMcbYaImn2qQQSyKqDBDY61eSJ4mBDD8a35NPRgMR5x2qk9ise4uhVfcVjz3HbucP8AEVRJ4XwAI3W4U/MeDweBXkxikjETt91+U56816X8VLiOCxsLBJS7SSGZl9ABgfzNecywDbCQxzIBtAFddO/KGxsW9zNbXHlvGwlB4DZGM10v/CQXum+HtUhMgkt7m3aIpnozcZFei6Xomm6h4d086haQy3KwqpduGGB6jmuN+JejaVovhiI20bi4urgKpMzMAACTwfwrDmTnaxcZe7ZnmmnL5iuCDhehz0r23wn4H0yO10XXIZZluUTzJEJyjk57dsV4haRRF4wbkw7hlif5V9HeFldfDWmICcC3XAPpW1VtLQxklc315YDHJq2o4xg8VDAmBl+KtIOgzXNzGaiJyOBUipkgM2KcAynhQffNOBJPzL+lHMHKJ5a5xuxUirtGBzTfK3/w5x70vlOOgP51Nx8o8E5p3HpTMN34oBb1qlIOU4xbRUGFA6dMdKr6iiQaRfzt0jt5G/8AHTWsUHp2rE8Yutv4L1eQnaPs5XP14/rXYooyu2z5rY5YmmU9utMPWqZ2rYKKKKQC10VpbAeBb+6xy19FGPcBWP8AWud7V3a2mz4OPN1L32//ANlpky2OH6igU0EjmlBoGNPU0UrdabRcYUuOM0lL260XASiiikBJngUhPtQB8oNWLKxudRu47W0haWZz8qKM5oEVs8UgqWWNo5HjYYZDtb6ikihaVsLj8aaGRUU512uV9KbSAKKKKANLRJfK1SLJwGBX866CVgTgHOD6Vi+GLcXnibTbdiAsk6qSRnivVru3XT5WR4UTaeGC8Eeope1UdDmr0ed3R4/qx/09hgggDOao1oXn+l6pI6PuE0pwT1GTxW+PB0TWrEXbGfBKjYAv0NKc1H4up1UqbcdOhyFKOtKwIcqeoODSVQjp9Es2utILLKq7ZCMEVcTSACN85/AU/wAKrv0yUAHiT09q3Ps+RwlS5tGDpRbbMSXSoQisrOT061Bd2yWdlGFB3Svnk9gK6E277ThfzFY2uEq9rE2NyxkkfU04u7M5wUY6GTI2yAAfeY/kKt2kZCqKoscgN75rStXSSM7Dub07itzKKJYx84HvWlc/6j6VnwDLr3rRuAfIfAPApM1SZRsV2o7kA45/wrQ1C0x4TaTOHklUD6bv/rVRg+Szxjq2DXRajbSSaPZwRxiQqyM64zn/ACawrys0jqw0Lxk32PO4I2e8YHk5ro7VcTLn0xVy4sIrtomgggimRjvKjGePStPT9Kt7YpPdXPzKchEHp71Xto2uYujLmMi10zzWEkg3IRwAa1fDurrDBcOHbyIQQqNHgSH0U/1q8bu2mvRGmF8wHJHrVSD7FY6lNBexZiVQNkXRyedx98cVyVZ8y1O7DRUdLFG58Wapql6thptqImc4JQ7nI9j0H1rK8X+G5tN0ixmeTzZ5ZyHRATgkZ69zxXoGmy2Mn2iLRbOOKdU3HdHtH4nqa5fxHeSpqMdrcf8AH1EN8o3AgE9OfpUQlb4UXKCcrMxtAZ4fEepSCMEKFG1h0bHHI6HrW5C/iC4vLd/NuvISUGQbNqFQe9R6VZW6efeRllkkYSMc5yw6cHtXeeTfT2C7lRlZQW2jBHHTFTKacrlTXs4WZk3ElwwzFKwJ6g4IpjX94jJGWiIbAyUrSW0KfeC/n0p0mmLPFjzApzkMBytJ2OZSd9Su0G1Q3mMhP3uRg1ReYRSu0crEFck5NbT6ddOg2LDMq8HDbSfwNZlxb3NvktZHb3G0Nj6EVMWao8IlOZnPqx/nQBV7WLB7LVJ4SuF3Fk+hqmp4xjnFepH4bo5nclitzcqyp99FLAf3gKqk103hCykudbjn8rfDB80vGQc8bTXXat8MIbxRd6PN5Bk58iTlfwPUVm6kVLlY0nY8qpamureSzvJraXHmQuUbacjI4NR45FaIC5o9h/aWpxWvID5yR2FW9T8N32nMziFprftKgz+Y7Vr+A7R/7QmvWX92ke0H1Y+n4V6JFA8nzJG2D1wOtZzqWYJHhmSDjpivQPhlqt3Jq39jM5ezmRiEboh749jXR6l4ctLoFpbBXfqGMeD+YrS8K6Pp2jrNeRWojkRSWwcnA61nOonEdiLxLosVlcpBbR+VBcRYwCSQe+DUel6c1lbRW6AMqDAZjyawl8ar4n8QkmBrdVTZChbcCAeT9a7G2zsDDoRXLUnOJ30aUJQ1M/wv4vhj8X3OgywtG8z7UkLZBcDp+NeilWf70Z+teX3Fjb2utz3McSpcSMJBMPvA+oPavTND1IarpiTEDzl+WZR2b1/GplJOzRjWouGofZ5lbIk+XsAeamR2Q/NljV7y164ApGWMjDAfWp5jnIlZWXIOPY1BebYrC6kP+rSFyxPTGKnaBQCyOOnTpXlnxWn1G9W30+0ndbOP5p9jY3Z6bvUD+tVBczsUlqcNZzT2TTXcctqpkwxgLhlYd8nsap6xqGpXCLeQNstfulYxkIfQ1SvtFFjp6zs8vmtJsCMuAR61peF5Tpt9Ot55LW88YVw7fKcnjHqe1d8VG1zecqnw2sZlvqWrlkdJWkUEDLICB6dq9G+HXi+wTWvseoM8NxdqIFbYAgYHgZ9ya57UtIj8P3bXcEzxWbx+fEMZw2fu+/NSeAdUtrW4vbnUvLP2h1G5lHDflwORWFedqbklc0ow57QUt+5761q2dykfhUbRunOCfpXI2z3MLiSKV1OcgA5H0robTxAjKFvIGBH8ac5/CuWzscbjZtFrG/kk8VIkILLtLHJ71WuNZ07Y3l7xIB8uU4z71xU+u67aXJkF2w5yMKCv5GnGLkFjyDxRJG3ijUJYl/dG6k25PPDc5rofhrEo8cxOxKssEhjX+8cdPyz+VcprSka3e5Ay0pc46ZPNX9NuvL1PT7hXaNkYBihwcdK9K14WMJNKR6n8VDcHwQVUlUNynmfTn+teFSAqQOw6V6/r1rqF/ok9jDPNNHKARHI/8Q5HJry2bTb6KYwy2U6yDquz+VZ0fdhZmj3NzwZfJpninS7yV9sYmCuw9Dwf519IeYFyAPxr5UgLwM0ToQynOD2r1Hwz4xuNRt47KXUClyg2x7z/AKxR059aWIpuS5kRCydmesGZT1GPfFQXEiiNiQGxziuW+16qBt85tw65pwm1RkZGfKsMHNcnK0za1zxHxNqUuteILy9mBGXKIgP3FHAFStMdX1nTRCASixwpGEC52/zJ9a6i6+Guq/aJZraSKdXJO122sM/1q54a+Heq2etW9/qXkxxQPvCqwZj9O3512upBR0MXe56Tp9vJBZwRt97ywD9cV538Y7rzX0XS15bLzMQM4Bwo/rXol2qshEAmQ9ga8Q8ZNc3fjCdvOkaVQsa+owOlY0VeVxvTUxLi2B1Hy4E+VcKFJ64HNfRnhOJ/+Ea09l6eSAAeTXh9gt/bnfIYljYYfdjn6+9e8eCmB8K2BKkfIQD+NaYh6EuLsbSRscA8fWrKrj7uSadt2jlv0qVQuMbhXJcVhgU0/dgcnpTwvpTwM9QKBkaMGHFP/EiniPjjAoCGgYgVvXNL5THkCgrjqSKckmOtFxHNFPbtXDfFm4a28CvEvH2i4RGPsOf6V3pHP4CvN/jOT/wjenLnCm5JI9flr0U9TmgveR4Y/WmU5utNqmdoUUUUgFHSvc7jwyW+FI0xAftC2a3G0Dq4+cj+deSeF9KbWvEdhYKMrJMC/so5J/KvpPgTDAwAcAD0qZStoY1XsfKpHvQOK0/EUYj8S6kgjWJVupAEUcKNxxWaW7CqWqNdxD1ptKxyaSgYUUUUAFFFFMBwzj8a9c8GpbWPhy0mt7VFnnQtLJ/E53Hv6cdK8iHQivSPCGqW50CK2WRjNCzeYjc4BPGPas5ptEy2OZ8Zab/Z+tvKu3yrrMygDhcnkf59a54Eg8Ej8a7Xx5Ms9vYsMFlZx+FcUpAbkZHpVQ2GthGBzz+tGKkbjgrhs5z7UzjNUNCYpcY/Gp4rK5n/ANVbzSf7iE1ag0TVLvAh0+4fHH3CP50roB2iXh0vV7PUAoP2eVXII6jv+le+X1nHrWmFI2/dzoHjb0J6H9a8g03wTqt06rcx/ZIifmdjkgew7mvYrg2fhvwRJPDI7RWdrsikc8s2MD8ckcVz1rNqxnd7s8X/ALJFr4kltWeJ5LJS8rwtlSRxj68109qrieLg7CODXJ+Fg51a6ilyZJYWL7upOQTXpFtYfaIFhUhWj5JI7VjiJNS1PRwsVyaHkepadNa30wlhdFZ2KFhjIz1plnouoajHNLZWslwkON/l8kZ6cda6/wATwzRaiHaWGNfKMYDqDuz1xV/4YReVqd5HHL5kRiBkwOM54/rXVGf7vmOSquWbRU8CW7Pa3oZDw6kZHfFdktmP7vPtXRPYQn7ihPQKMCq72pi+/kj2rCU7sy0Mc2RxnaPeuV1bRpr68cQ7VlHGxzjjtg16CoG7Cj86ZPp1lfAC5BRh9104Ipxm4u6E0mrSPKLrQNWgXDadPtUfeVdw/SqmmNJba3a7o2Xe/lsCvrXqkvhGaVv3Gt4j/wBqHcR+tXrLwraWUqzPPNdSgYDSYCj6AVcq942YQhCMlJdDBj02zl/1kC7x/EvBqC+0q3jjyhf5jg5NaUim1vJYWHKsR+HaknjM8RXPTkVxe1nF7nrqjTnq0YI8PtmPy7hdp5wVx9a6yKDyY8FcFvUVTtIw08KuwCd/5/0rVn1KIErGC5PfFaKrKerObEU40/dgtyvJp9nOyyXFuj/7QGD+Yqnd6Hp0xIhnvIh6LLn+YNXV8zy2kZCI8857VXmOT8j/AOFNO5yq5WsdD0yyl8wb5ZQOHlkLEfTtXH6jqCXmrXEtuQ0XmeWhHcLx/jXTPqAtpQDCrkc8mvMLi7vbu+vpbGN4onmZ9iLwn0ParUHJGtKXJK56N4duv7O1Rrm4ddjWz5T6cj+VcGb2WbWZ57sj/TJDKHJ6E9qtab4M16/06S8VvJcrujWRzvkXHOPr71zdzdXEuIJhs2HBXbjkcc1dOEdUncudW8+a2p1r+IoLDTJUhZZrgnbtHIH1r0Pwd4ifxFpX2nyhDNb4jfDgq3Hbv+BrzrSfDtlcWau88s4ZQwCNtXP0712Wgz2pnis4hbwts2GIIEd3X+f/ANesZqCuo7l1OeS5pbHaXVv5qB42VXIyVzwayftSQyBJJgjfXmtLyCRh2PA6Yqne6fFOvP3hyGxyP/rVkmYWJItTgQgmQAjqcHBrTjmguU3IwYeoPSuSnsXiI3cZH4GqRe5tZcjeFPRlquVPULamB8VLXdrkEkSj93agygDnBbAPvXnuwk4Cscn0r0TxK1xLe2F+HO2T/RpjjPTlcVZ0+1SMZIDMT1I5ro9t7OCW5pTw3tHuR+BvDmrTaNLcQzw2sU0vIkjJfjjjsK9GNvcWegXUMDme7S3fymPXdg9KzPCsm2S9t84AxIP5H+ldE0ttt/4+AGH5iueVRyd2KpTcJch8yQWM968pGTKpywbqT3q1HoOptt22chLEKvTBzXpHinTILXxGl5aIoS6iJuSgwobOA2PfoaYqubfB7V0TxLjsaUsPGcbtnbeG/D8eh6DZ2TRRPKkeZjwcueTWqz21qoZ2WIfzqhFfR3FpbywbnkdMs/ZT6Gse/wBOuriUzMxY+gPFc7bk7sxceV2OiOtQMCsYWVe4bArm9a1NbeC7K2cUbNC43g9RiqotZoyN3GOhzU9xp0d/bmKUko6lWAOCPpVJJMNDx/w18viC0JPGT/KvZ7MlYDu4C+teb634WTw/qcKWd1I9w8TTwrIo42npnuce1LfeMdQurKOFUW33KDI8fJb2HpW1Wm6rTia4evGlF8x1uu39lHcQL9pT7VnaUBzwfX0/Gqt54nuvDcEN5YuPOdwrI33XXqQf8awPDOhp4hkl829FukeGMajMje/PArK8RxX9pqf9nXjBxbcxSYwZFPQmohSjzKKeppUrt03K2jPoTw94q0vXrSFi/wBluZFBMEzAHJ9D0NdBJCscZIA4r5wg8UMqwvDp8aXUAHlTO+7YfUCvd9N1Ke98P2kl4c3MkKmQqMAnHPFZVKUou5zScN4sqXl7du7RqdqA4461y+r6SCROzbUlISbJ4bPAP1rrFt/m4RqkNhHMhjli3IwwyuMgj3oWhHtLM8H8Rwzy+Kv7KMSt5ajyiRye+Qad/wAI9eXluYmhhMjr8hlcKy+mBnI/KvYLzwklxNFLHHb3AhOUjuchh7Bxzj2Oay38L2cF4076RrEDdhDsnjH0Oc4+oroVSKWp0wxC5ZKT3OPsLNvE/hCPS5QP7StCyeWzYaTbkcevasrS/DF/beXaXmnzQO0Z3ecQoOe4r2Sz8N6fdaRHbXNg4iHKi4AWUH+9kdD9DTR4c1i2IXT/ABDKYF+7Df26XAUexOGqXUbTUTGNVQldHPeEdP1KDSmgvUEkSNi2dmDMU/uk+oNdELU46Y/CtvS9H1J0JvryC4cD5fLh8pR+pq1NpcsPLRqw9VOaw16mUpNvQ5r7DuOOPxFQXWkCWIoy/Qjsa6QwMv8AAR+FJ5Knqfwp3sTdnzh4v0S507xBcebC6LK29GI4Ye3aseC1nlV5IyB5YBwzgH8B3r6rn8KwazZtBdxRTQN/C4zg+oPY1z3/AAp2G3kLWGpJChPKSW6vj2zXVHEK1mT7O7MTQrOLU9Ds7vHzSRDfz/EOD+tW7jQUmj2PGGXt6iuy03wadKsBawSRyKCWPG3JPWrH9gXLH7ij6tXM5a6Gmp4F4r+H+oLcfbdLgM6FfnjH3x7gd64SWCeCQxywvDKp+6ylWBr6xuNKltSvmADPQg5qldaJZ36Bbu0gnUf30BP51tGu0veRlKJ5l4D1y7vvL0zUB5rrH+5uNpyQP4W9eO9d+lnjnHPpVnT/AA3pOmyl7O0WFz3BNaYiRf4fpWUmpO6K5rIy1tjnHA/CpUs+/BrS8oHnFKIx2FKwnK5T+zAj5kBrn9W8AaJrNwbmWKSG6PWWIjn6g8V1ojB71LGihwDk002tRJ6nCWPwc0kSiWS+uWGclQgGfXmu3tdETT7SO1tECwRLtRQelbkaAINvSlI9RUSm5bmri2tTG8qSLgrgehp42nhl/HNau0MMEZHoagezhY5QEH9KV0S4sqBMDKipgpxzyKetmVOQxH4VItsT0f8AOnoFmR4x24oMe7kEj8al+zyAfezUb2TyOHLOrD+42M0J3E0wEZxg/rSeX6gVKIpB2NOWGTuoouOxyj5Bx6AV5P8AGq4YRaTaAnb88hHvwK9ccencCvHfjTxf6Vz/AMsHOP8AgVd0GnI51ozyBvvGm09/vmm1udSEopaKAPVfg7paltS1Z0yyAW8R9M8t+mPzr1Tk4A9e1cV8MJY4fA0AVDuaeQufU54/SrXjHxivh7SmEWz7fcIRbp1I7FyPQc1hPWRhLWR5L49MDeONVa3kDxmbkr03YGR+ea5zjPFOkLu7M5LMTliTyTTSMVqlZGy2A/Sm1aS232U1wXA2FQFx97Of5VVoGgooooAKWkpaYBWromo/Yrjy5SRBKQGI7e9ZgyB1pWHyZ696TWgmd9rGg3eqWii2iMskR3bVPJHfHrXGzaVcQyFCp3DqpG1h9Qa9q8Ow+fo1hIyhZPITPrnFdVFpum6vEINRtYZmHAaRBk/j1rB1uV2Jeh86aPYJc6jFDNGTkFird8CvQ9O8O2wSMra265H3igrM1rT7Cy+KctjpiNHb2oAxkn5gvzfhzXY6fEyjY55J4HpWGJqPSx34SCcW2hbOyaOZlY9EGAvTFakGnTzDKqAPc4q7otj9qku/u+YIQVDnA3Z459K1FWW1REuYlSTHIjOVz7HArKFR2OfFK1Royl0lgPmYZ9q4n4pXNxZ6NY6Wm4W9xKZZG7ErjA/XNelNMwHCY96zdU0y01yya01CASwt0zwVPqD2NaRlZ3Zzang+lPJbXttfNFIYlPlPIFOMHjr0zXrVkAse5TncOtb/APwjdvc/D+78L26kokLGFjjd5gO4N9c1xXhDUv7Q0tYWIF1bfJIvfPrU4h86510O/BSteDOm0bRdO1bV57LULOK5VoC0fmLnDAjpW9BpNlp6NBa2kNuoPKxoBmuesrw6RrVnfyvti3iGQnphuP5kV3Go27AtMvb7wrKnPSxOMg+e/cyjCAcbad5a9MjP0qQMDzmlzj+GruclinPZxuORj3ArHuIHgfBUkdjXQyHch4quTngijmKUXuc4LhY2JDkMKin1ObYzNKdqjPHHSty5sIJzl4vxHFef/EOyudPtbW6sZmji+ZZUDkFjxg+4q4NSdi0k9xdNu5bxpHkcs7OSST0FdDaQqDvLlhjGMVzOjAINr8SbRke/c10FtIRIy5zkZyK56u57FJKxDIGjYgJ5hVsbc4yK09Ns5rqBZ0lhjiJ/gUFh7c9DVC9ka3cT4O1uHPp71BaXslrctLb8KT88fZh7/wCNKE2kZYijz6rc6DUbOeW3VI5CCpyAT9/2NY7WF7I2DC4+rDFatprtjdu0cm+CROz9D9DWgYhIoaM5UjII5zWqmzz+Rx3RyOo6HOLN5RKvmxjdsHcfX1rirNEg08G4kSLlgXY8ZJP5mvZPskhH3QQeua828TeGr3TdRM0du0umSn5pETc1sCctx29m9K1hJyXKVTajK7MG58aXEc0f2VYn+zpsEjAjf64AwPSl07wpaeJILjULC4fzw+57eUcAn/aznB55rQFn4SkORLbsPmySW3HjjPvXVeCVsJ3dbKF0kSLbKrR4yueOlW5qC9xFulJ3bZxGlFtCku7a7jdFjG8IfvD1Aqldabqup6v9rg/dTrtDFG2iFsZA3euMZr2PV/CdhrcYF1GySoP3c0Z2sv8AiPY1hweDNe0yJ00+7s7yNpDIDcqVfJ9expKqt1uJSjJKMti34Sl1FtLS01CRJJYEGJQSS3PIYnqfet8xjP3v1rH0Dwtq9tqy6lql6rSKrKI42yOf0xXWC1zwF3ewFYS3uZylG/umQ8HmKVIDA9jWRfaRcMCbeRVxyAy12AsGJw3yj0281JJp/wDzzRvqaUXYnnPH9TubhLCe1uoc7SHU9NpB61agVdqunIYbh+Vd1rHhYajCzBVWXGOnBrx06jqnh+7lsJoxtiYqI5l5A9j1xW3s3Uj7pvRxEYfEdxZSCHULeck7M7JMehrqLq1je2YQHy5exK5zXkcvia8kiZIooYi3cAmvYPB7Jq/hawvZctKY9khI6sODU+ynBXYYitCTTizz7WLXU4Z7h5pnaN4PLClemDnP51Wtdc0+7sVzcxxSlQHjkOCp717FdaRbXlu0MkSlSOo6ivF/EHwx1nTJpZrKH7faFiR5Q+dR6Ff8K0jGFRcsnZmNPFOn8KOg8Na3awagmnNcRM10+IwGztf/AANd19jlJ5Vf614LpVlcLr9hCIJIrgXCcMhBGD719JhHfkbR680qtJQaSdyJ1nN81rGBJoglBO3Bqm+liNiv5HpXWfZ2x1H0qCa1Z1IP5Gs1oQ5s8T+I8LLqtiC3KwnDA9OareCk095mgnjRrzJ2Mw+8voPeu28aeB7vVmju7GQNLEu0wueGHs3r9a83Xw5rtpdNM9pLa7Du3uQpUjuPWuuLUqfKnZlU52ndq5q6zo914c1BNT00kQFsggcJn+E+xro7VvD3iu3hn1SCPdH8rhpdjx+uDkZFQ6J4gh1bTZ4NT8pbiJD5iNwJVx1APrXP6Jo0WuRzQrAsOx/MFwMlgP7mD1rCza97Rrqd9k/djqn0PSbD4beGI3ivLaOWVM7kJm3oa7KO12qFUABRgCvPPDiyeFFkFpc3FxA4DG2mIVc/3h6E16XYzJeWUVzGCokGQCQfr0qHPm63OKrQnS3EEO0YxinCPNXIod7Y61abTWKZjYA+hqTJJsoppzyLuTa3sDTWgki4ZNtWDFcWz5wwI7irMOoDG2dN3uBQNRXUytg65xU9udkg+UN9a2I1tZ/uqv0Ip32OFW3AbaNQ5GLCqOufLUfhUwjUfwj8qSNkPCkVLxQkajCin+EflUMtlbyDDRL+AqzRVWQFKHT44GzGzgemat4HfmnUYpctgE2ik2+lOop2AjeNXXa6hh7iqjaXauc7GX/dNX6SiwrIypNIBP7t+P8Aapp0iQdJAfrWvS07C5UY39lzDjelJ/ZkvdlrZxRipaYciMX+zJs9R9QakXTpkIYEH8a1cUuKNQ5EQxodgD9falMY9WqWilYogMQPI6+9J5LHuKnoqbBoQeSw/iH40vlgnJqbFJiiwxhA9KSn4ppoYDDmm7s0rexpuPXmmScsy5IBHOBXjHxq51nTlHO22J/Nq9pIbr7CvG/jYpGqaWecG3YA/wDAq7KXxHH1PHm+/TakkBEmPSoz1rqOlbCt1/ClHHNGCRninICThetAHtHw2Bi8AvdyDMMU8rNj0ABNeXavq0+s6xNqU/Jkb5Fboi9gPoK9U8D2kl38H7u2TKtLJMoI6mvIZrOeOZomXDKcENxioja7Mna5WkuGyQFUZ6kCoSWkYE8k8VNJbOoy2Bj3rsfBHgC78QzLd3IaCyRgQxHMn09venKSSNFa2hX/ALCkHhG7n2Y8pQ7Ej3rja+mbvwlajw5qFpCc5tXABPfbmvmfHFRCfMKAlFLiitLFiU5cdMUlSRrzk00hN6EiJGc722/St7w94WvPEF6kdrazNAD+8lZSFA+vrXbfBDS7LUtS1tLmGCaaOCNohKgbHzHJAP4V7J5TW4EZQRgdAqgD9K56tblfKiTB07SGtLdIyqLtUDjk8VeNrHD8yliQc9avOQwFQlVI5rjcmwseRzaY1n8R9TMhz9pgNxHnrhiM/rmumtQBtOOelYXjvU00z4jafO/+rNoIpiOyknmui04LcXS+QyvCVDK46E1GIu0mejgmuWx0nhdQ15OuSG8vP610720c0ZR13D3rhdC1eFPiFHoyMpc2crMc8buDt+uMmvQcnPFTBNLUyxNnUuczxGxQAfKcGjKA8pXQzW0U4HmRg46EDmse80+SA70O6Pv6iquc3KRwusUyOowc8188avdTaR411Gexd4GjunGBxxnoR6V79uWLlnAB/vd64Xxx4HXXZ21XSmX7YQBLFkYmx0Oexrai0naWzJkpL3lucd4m8V397pSWG2Ly3ZZBPGCC2OcY+te++FtUj13wlpmoPgvPABJ/vjg/yr5r8oxxtp2oxyQyRnjeuCh9PpXtfwduJD4SuNPlHz2dycH1Vhkf1q61NRh7uhftJVJXkdWdIlLMVKKueMnmo5NNnjHHz/St0Yxmms341y3K5Uc5NbXITmGT8qpO4Q4ZWDem2ujvLgouN5U+1YU8m8kZzQSUZDcFCyQgH1Zv6V5p4/1C4uLmCwlQJtIAIBw2TkmvUXiyvyg5+lZOraJbarbeTdQsQOUdOGQ+oNa05JO7LTOFsLtZ49nAmRRuHqPUVtQYj2DocVzt7oN9oOppdvLugBwsiL1How7GtWBixDA5J75qK0Ve6PQo1W0bs7Ry2zRuFO9ceuK59VktJNrjGDwfX6VpK2OhJzwOOn+fxrV06SazukmMQKHAdGx8y/Q965U7bm0pMxoZrXd5ssEh5xlIy38hXY+HIAdMMphmhDyHCTLhj749K6e3SCaFJoG3RuMjbxUsdvHuJxkmtY2OCrWcly2MsW6/xDI9qlWDH3VNaqwDFSCEDrV2OZs5mfwvpN5L5txo9o8hOd7RAH8cVpWvh+KwhIs7e3hiPJEK4/OtXy27LSoJlbjK/wBaq7AzhYjuc1ILWMD7o/OtLyi7DeMepFXYrGMKCfmz60rAjFS0Dfdjz9BVhNOkb/lnj61tLGqD5FApcHHSiw+VGUmmccuB7Cphp0Q67j75q/tY0oT3osPlRkS6c45Ubh6Vi6t4V03XIfL1HThOBwHK4YfQ9a7HZRs9zTi2iXC54fqvwXQEyaVftFnpHcrkfmK7vw3oX9h6DaacWEjwrgsvQk8mu1KAjBwR6YqF7VesfB9K0lUlJakuL7mWLSV+ibfqKf8AYJcc7fxrWUMY8MPmFMKms7j5EY7aRFJIskkcLyL91mQEj6GpBpnvx9K0tvHNSRg46U7hyIyxp0X8YNPFnEo4X8zmtQop6rTDAueCaA5EUPJXGPLXHsKo3uiWF/E0dzbqVYc4GK3PIH940fZ16ZpJtByngvib4T6jaztLpUa6hakkhCQJE9vQ/hXG/ZNW0R3iZNQsPmyylWUEj8K+qzbLnOeaDaxOu2RFkX0YZFbKs7WkrlpyWqPlSW7uLqIRzXssigYAMnb3r2D4YWssfh2VZ2kCtNmJWbOB3wOwrupPC2gyzec2kWXm9d3kgVaTT0hXbCkcajoFXFKU1bRCnKU1ZlRYGU5Vq0YCSuC1Rm1Yc5qeGMqMEfjWZMVZkuKY0KOOVH5VIBS1VrlFJrLBzG+DUTw3J6gn6GtLFFHKKxliCcdEIPrmpYlug3Jb/gRq/RilyhYhUT5+Zh+VTUUVSSHcKKKKYgooooGFFFFMAooooAKKKKkAooooAKSlopWASilpKTAKTtS0VNgEphIp54ph5FAxhxSCjA6GgLtJxzQBzhXkfQV418ccfbtH9fJf+Yoorqp7nGzx6TO8E9CahYc0UV2msRwHHrmpUXgAfjRRQKTPon4b2nkfD7TQCP3u+Qg+7GpdU8BaDq1x59zbES4wTE23NFFcNSTUnYm12Fj8P/Ddi4ddMjlYcgzsXwfoa2pg1mg8tQYx0CjGKKKi7e4FOa+le2uEIHzROvH0NfMEkTRSSI4IZWwQRyDRRXRQ0bLQ0oT9ajooroKTJFQ55qxGuOooopMzmzvfhC99H8Q7NrGJpYijrdjOFWIjkk/XFfSLhJBtkCkH1NFFcGJ+MuC0KF1ZRRxb4ypweeapGDI4eiisDSx4r8W7SaDxXDMwJSW2Qoe3BINZegXd1Zxsba6mTjJUPxRRXfGKlTVzOm2qmht+Bbnb8StIlxu3GQv65KnNe7/bY+oB/OiiubEJKSKu3cjW+ZgSqY+pquztIx3Pk+maKKwC7OV1Tw7eJPLdabeklzk28hyufb0rC/tq9sJPL1DTnRh3UEf4iiitI67lRZfhk8M+KJVtNXs9zPwkjDDg+zDmu18LeGdO8M2lxb6a0zLO4djK+48DAA9v8aKKJu2i2HZJmneSeSNiEGU/pVPzrhSuZFb/AGcDmiisiW9QmtmuMFuPYGkj02KPkjJNFFMBxs4z0H61E1ipOAMk0UUAV7nQoLiF4Zow6OMMG5FcVqHgS/snZ9PT7Rbf8893zoPQeoooo8jWnNxehlHUY9LAS7SSKYgqcxklTjvT4tYsXvkVnZ4pYt28ISYpfp7+goooVKNrnoxm7XPQvBDajdaJIdQ0/wCyBZMRZ43rjrjtXT+ScAAACiinZI82q7yHCJhxtzTvKb0A/GiiggdtI9KUDnoPzoooAMU5WkT7rcemaKKBFyNmZeQBUmOKKKtFCUvaiigApqptzyTk55NFFOwDsUUUUWAQ0m0UUUrAGxaXGOlFFOyAWkoopWAMUuKKKLAFJz6UUUWAOfSlooosAUtFFVYAooooAKKKKEAUUUUwCiiinZCCiiigYUUUUgCiiikAUUUUwCiiihIAooopsAooopWAKTiiik0AUUUVIBTSuaKKLAN20m2iikxn/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8" name="Straight Connector 7"/>
          <p:cNvCxnSpPr/>
          <p:nvPr/>
        </p:nvCxnSpPr>
        <p:spPr>
          <a:xfrm>
            <a:off x="1193078" y="5764978"/>
            <a:ext cx="0" cy="1093022"/>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sp>
        <p:nvSpPr>
          <p:cNvPr id="9" name="Title 3">
            <a:extLst>
              <a:ext uri="{FF2B5EF4-FFF2-40B4-BE49-F238E27FC236}">
                <a16:creationId xmlns:a16="http://schemas.microsoft.com/office/drawing/2014/main" id="{79B45B7B-EC79-9914-CC1F-5520CA7CB820}"/>
              </a:ext>
            </a:extLst>
          </p:cNvPr>
          <p:cNvSpPr txBox="1">
            <a:spLocks/>
          </p:cNvSpPr>
          <p:nvPr/>
        </p:nvSpPr>
        <p:spPr>
          <a:xfrm>
            <a:off x="1288511" y="5575776"/>
            <a:ext cx="11437788" cy="1350997"/>
          </a:xfrm>
          <a:prstGeom prst="rect">
            <a:avLst/>
          </a:prstGeom>
        </p:spPr>
        <p:txBody>
          <a:bodyPr/>
          <a:lst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dirty="0" smtClean="0">
                <a:solidFill>
                  <a:schemeClr val="bg1"/>
                </a:solidFill>
              </a:rPr>
              <a:t>New European Bauhaus Prizes 2022</a:t>
            </a:r>
            <a:r>
              <a:rPr lang="en-GB" sz="4000" dirty="0" smtClean="0">
                <a:solidFill>
                  <a:schemeClr val="bg1"/>
                </a:solidFill>
                <a:latin typeface="Calibri"/>
                <a:cs typeface="Calibri"/>
              </a:rPr>
              <a:t/>
            </a:r>
            <a:br>
              <a:rPr lang="en-GB" sz="4000" dirty="0" smtClean="0">
                <a:solidFill>
                  <a:schemeClr val="bg1"/>
                </a:solidFill>
                <a:latin typeface="Calibri"/>
                <a:cs typeface="Calibri"/>
              </a:rPr>
            </a:br>
            <a:r>
              <a:rPr lang="en-GB" sz="2800" dirty="0" smtClean="0">
                <a:solidFill>
                  <a:schemeClr val="bg1"/>
                </a:solidFill>
                <a:latin typeface="Calibri"/>
                <a:cs typeface="Calibri"/>
              </a:rPr>
              <a:t/>
            </a:r>
            <a:br>
              <a:rPr lang="en-GB" sz="2800" dirty="0" smtClean="0">
                <a:solidFill>
                  <a:schemeClr val="bg1"/>
                </a:solidFill>
                <a:latin typeface="Calibri"/>
                <a:cs typeface="Calibri"/>
              </a:rPr>
            </a:br>
            <a:r>
              <a:rPr lang="en-US" sz="2800" dirty="0" smtClean="0">
                <a:solidFill>
                  <a:schemeClr val="bg1"/>
                </a:solidFill>
                <a:latin typeface="Calibri"/>
                <a:cs typeface="Calibri"/>
              </a:rPr>
              <a:t/>
            </a:r>
            <a:br>
              <a:rPr lang="en-US" sz="2800" dirty="0" smtClean="0">
                <a:solidFill>
                  <a:schemeClr val="bg1"/>
                </a:solidFill>
                <a:latin typeface="Calibri"/>
                <a:cs typeface="Calibri"/>
              </a:rPr>
            </a:br>
            <a:endParaRPr lang="en-US" sz="2800" dirty="0">
              <a:solidFill>
                <a:schemeClr val="bg1"/>
              </a:solidFill>
              <a:latin typeface="Calibri"/>
              <a:cs typeface="Calibri"/>
            </a:endParaRPr>
          </a:p>
        </p:txBody>
      </p:sp>
    </p:spTree>
    <p:extLst>
      <p:ext uri="{BB962C8B-B14F-4D97-AF65-F5344CB8AC3E}">
        <p14:creationId xmlns:p14="http://schemas.microsoft.com/office/powerpoint/2010/main" val="3642297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258"/>
          <a:stretch/>
        </p:blipFill>
        <p:spPr>
          <a:xfrm>
            <a:off x="207035" y="957532"/>
            <a:ext cx="2964686" cy="2945806"/>
          </a:xfrm>
          <a:prstGeom prst="rect">
            <a:avLst/>
          </a:prstGeom>
        </p:spPr>
      </p:pic>
      <p:pic>
        <p:nvPicPr>
          <p:cNvPr id="3" name="Picture 2"/>
          <p:cNvPicPr>
            <a:picLocks noChangeAspect="1"/>
          </p:cNvPicPr>
          <p:nvPr/>
        </p:nvPicPr>
        <p:blipFill>
          <a:blip r:embed="rId3"/>
          <a:stretch>
            <a:fillRect/>
          </a:stretch>
        </p:blipFill>
        <p:spPr>
          <a:xfrm>
            <a:off x="3154295" y="957532"/>
            <a:ext cx="2952255" cy="2958470"/>
          </a:xfrm>
          <a:prstGeom prst="rect">
            <a:avLst/>
          </a:prstGeom>
        </p:spPr>
      </p:pic>
      <p:pic>
        <p:nvPicPr>
          <p:cNvPr id="4" name="Picture 3"/>
          <p:cNvPicPr>
            <a:picLocks noChangeAspect="1"/>
          </p:cNvPicPr>
          <p:nvPr/>
        </p:nvPicPr>
        <p:blipFill>
          <a:blip r:embed="rId4"/>
          <a:stretch>
            <a:fillRect/>
          </a:stretch>
        </p:blipFill>
        <p:spPr>
          <a:xfrm>
            <a:off x="6089124" y="957532"/>
            <a:ext cx="2958470" cy="2933609"/>
          </a:xfrm>
          <a:prstGeom prst="rect">
            <a:avLst/>
          </a:prstGeom>
        </p:spPr>
      </p:pic>
      <p:pic>
        <p:nvPicPr>
          <p:cNvPr id="5" name="Picture 4"/>
          <p:cNvPicPr>
            <a:picLocks noChangeAspect="1"/>
          </p:cNvPicPr>
          <p:nvPr/>
        </p:nvPicPr>
        <p:blipFill>
          <a:blip r:embed="rId5"/>
          <a:stretch>
            <a:fillRect/>
          </a:stretch>
        </p:blipFill>
        <p:spPr>
          <a:xfrm>
            <a:off x="9030168" y="957532"/>
            <a:ext cx="2939825" cy="2970901"/>
          </a:xfrm>
          <a:prstGeom prst="rect">
            <a:avLst/>
          </a:prstGeom>
        </p:spPr>
      </p:pic>
      <p:pic>
        <p:nvPicPr>
          <p:cNvPr id="9" name="Picture 8"/>
          <p:cNvPicPr>
            <a:picLocks noChangeAspect="1"/>
          </p:cNvPicPr>
          <p:nvPr/>
        </p:nvPicPr>
        <p:blipFill rotWithShape="1">
          <a:blip r:embed="rId6"/>
          <a:srcRect r="910"/>
          <a:stretch/>
        </p:blipFill>
        <p:spPr>
          <a:xfrm>
            <a:off x="219875" y="3891141"/>
            <a:ext cx="2925892" cy="2965343"/>
          </a:xfrm>
          <a:prstGeom prst="rect">
            <a:avLst/>
          </a:prstGeom>
        </p:spPr>
      </p:pic>
      <p:pic>
        <p:nvPicPr>
          <p:cNvPr id="8" name="Picture 7"/>
          <p:cNvPicPr>
            <a:picLocks noChangeAspect="1"/>
          </p:cNvPicPr>
          <p:nvPr/>
        </p:nvPicPr>
        <p:blipFill rotWithShape="1">
          <a:blip r:embed="rId7"/>
          <a:srcRect b="1000"/>
          <a:stretch/>
        </p:blipFill>
        <p:spPr>
          <a:xfrm>
            <a:off x="3144001" y="3891141"/>
            <a:ext cx="2977936" cy="2966859"/>
          </a:xfrm>
          <a:prstGeom prst="rect">
            <a:avLst/>
          </a:prstGeom>
        </p:spPr>
      </p:pic>
      <p:pic>
        <p:nvPicPr>
          <p:cNvPr id="7" name="Picture 6"/>
          <p:cNvPicPr>
            <a:picLocks noChangeAspect="1"/>
          </p:cNvPicPr>
          <p:nvPr/>
        </p:nvPicPr>
        <p:blipFill rotWithShape="1">
          <a:blip r:embed="rId8"/>
          <a:srcRect b="1825"/>
          <a:stretch/>
        </p:blipFill>
        <p:spPr>
          <a:xfrm>
            <a:off x="6087562" y="3891141"/>
            <a:ext cx="2977934" cy="2966859"/>
          </a:xfrm>
          <a:prstGeom prst="rect">
            <a:avLst/>
          </a:prstGeom>
        </p:spPr>
      </p:pic>
      <p:pic>
        <p:nvPicPr>
          <p:cNvPr id="6" name="Picture 5"/>
          <p:cNvPicPr>
            <a:picLocks noChangeAspect="1"/>
          </p:cNvPicPr>
          <p:nvPr/>
        </p:nvPicPr>
        <p:blipFill rotWithShape="1">
          <a:blip r:embed="rId9"/>
          <a:srcRect l="-1" r="1567" b="1207"/>
          <a:stretch/>
        </p:blipFill>
        <p:spPr>
          <a:xfrm>
            <a:off x="9042624" y="3891141"/>
            <a:ext cx="2925090" cy="2966859"/>
          </a:xfrm>
          <a:prstGeom prst="rect">
            <a:avLst/>
          </a:prstGeom>
        </p:spPr>
      </p:pic>
      <p:sp>
        <p:nvSpPr>
          <p:cNvPr id="10" name="Title 3">
            <a:extLst>
              <a:ext uri="{FF2B5EF4-FFF2-40B4-BE49-F238E27FC236}">
                <a16:creationId xmlns:a16="http://schemas.microsoft.com/office/drawing/2014/main" id="{79B45B7B-EC79-9914-CC1F-5520CA7CB820}"/>
              </a:ext>
            </a:extLst>
          </p:cNvPr>
          <p:cNvSpPr txBox="1">
            <a:spLocks/>
          </p:cNvSpPr>
          <p:nvPr/>
        </p:nvSpPr>
        <p:spPr>
          <a:xfrm>
            <a:off x="517585" y="297768"/>
            <a:ext cx="7763773" cy="567747"/>
          </a:xfrm>
          <a:prstGeom prst="rect">
            <a:avLst/>
          </a:prstGeom>
        </p:spPr>
        <p:txBody>
          <a:bodyPr/>
          <a:lst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dirty="0" smtClean="0"/>
              <a:t>Winners</a:t>
            </a:r>
            <a:r>
              <a:rPr lang="en-GB" sz="2800" dirty="0" smtClean="0"/>
              <a:t> of New European Bauhaus Prizes 2022</a:t>
            </a:r>
            <a:endParaRPr lang="en-US" sz="1800" dirty="0">
              <a:latin typeface="Calibri"/>
              <a:cs typeface="Calibri"/>
            </a:endParaRPr>
          </a:p>
        </p:txBody>
      </p:sp>
    </p:spTree>
    <p:extLst>
      <p:ext uri="{BB962C8B-B14F-4D97-AF65-F5344CB8AC3E}">
        <p14:creationId xmlns:p14="http://schemas.microsoft.com/office/powerpoint/2010/main" val="1003479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34130" b="10105"/>
          <a:stretch/>
        </p:blipFill>
        <p:spPr>
          <a:xfrm>
            <a:off x="6104803" y="3885390"/>
            <a:ext cx="3001229" cy="2972610"/>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34045" b="9854"/>
          <a:stretch/>
        </p:blipFill>
        <p:spPr>
          <a:xfrm>
            <a:off x="9111344" y="3867508"/>
            <a:ext cx="3001229" cy="2990492"/>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33878" b="9937"/>
          <a:stretch/>
        </p:blipFill>
        <p:spPr>
          <a:xfrm>
            <a:off x="3103574" y="3863039"/>
            <a:ext cx="3001229" cy="2994961"/>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t="34046" b="10189"/>
          <a:stretch/>
        </p:blipFill>
        <p:spPr>
          <a:xfrm>
            <a:off x="144832" y="3885389"/>
            <a:ext cx="3001230" cy="2972611"/>
          </a:xfrm>
          <a:prstGeom prst="rect">
            <a:avLst/>
          </a:prstGeom>
        </p:spPr>
      </p:pic>
      <p:sp>
        <p:nvSpPr>
          <p:cNvPr id="10" name="Title 3">
            <a:extLst>
              <a:ext uri="{FF2B5EF4-FFF2-40B4-BE49-F238E27FC236}">
                <a16:creationId xmlns:a16="http://schemas.microsoft.com/office/drawing/2014/main" id="{79B45B7B-EC79-9914-CC1F-5520CA7CB820}"/>
              </a:ext>
            </a:extLst>
          </p:cNvPr>
          <p:cNvSpPr txBox="1">
            <a:spLocks/>
          </p:cNvSpPr>
          <p:nvPr/>
        </p:nvSpPr>
        <p:spPr>
          <a:xfrm>
            <a:off x="517585" y="297768"/>
            <a:ext cx="9305026" cy="567747"/>
          </a:xfrm>
          <a:prstGeom prst="rect">
            <a:avLst/>
          </a:prstGeom>
        </p:spPr>
        <p:txBody>
          <a:bodyPr/>
          <a:lst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dirty="0" smtClean="0"/>
              <a:t>Runners up </a:t>
            </a:r>
            <a:r>
              <a:rPr lang="en-GB" sz="2800" dirty="0" smtClean="0"/>
              <a:t>of New European Bauhaus Prizes 2022</a:t>
            </a:r>
            <a:endParaRPr lang="en-US" sz="1800" dirty="0">
              <a:latin typeface="Calibri"/>
              <a:cs typeface="Calibri"/>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34088" b="10482"/>
          <a:stretch/>
        </p:blipFill>
        <p:spPr>
          <a:xfrm>
            <a:off x="9116655" y="937411"/>
            <a:ext cx="2990608" cy="2945806"/>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34130" b="10190"/>
          <a:stretch/>
        </p:blipFill>
        <p:spPr>
          <a:xfrm>
            <a:off x="6126047" y="937411"/>
            <a:ext cx="2990608" cy="2959177"/>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t="34046" b="10273"/>
          <a:stretch/>
        </p:blipFill>
        <p:spPr>
          <a:xfrm>
            <a:off x="3135439" y="937411"/>
            <a:ext cx="2990608" cy="2959177"/>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t="33878" b="10356"/>
          <a:stretch/>
        </p:blipFill>
        <p:spPr>
          <a:xfrm>
            <a:off x="144831" y="937411"/>
            <a:ext cx="2990608" cy="2963633"/>
          </a:xfrm>
          <a:prstGeom prst="rect">
            <a:avLst/>
          </a:prstGeom>
        </p:spPr>
      </p:pic>
    </p:spTree>
    <p:extLst>
      <p:ext uri="{BB962C8B-B14F-4D97-AF65-F5344CB8AC3E}">
        <p14:creationId xmlns:p14="http://schemas.microsoft.com/office/powerpoint/2010/main" val="549286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79B45B7B-EC79-9914-CC1F-5520CA7CB820}"/>
              </a:ext>
            </a:extLst>
          </p:cNvPr>
          <p:cNvSpPr txBox="1">
            <a:spLocks/>
          </p:cNvSpPr>
          <p:nvPr/>
        </p:nvSpPr>
        <p:spPr>
          <a:xfrm>
            <a:off x="500332" y="536435"/>
            <a:ext cx="6222521" cy="567747"/>
          </a:xfrm>
          <a:prstGeom prst="rect">
            <a:avLst/>
          </a:prstGeom>
        </p:spPr>
        <p:txBody>
          <a:bodyPr/>
          <a:lst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dirty="0" smtClean="0"/>
              <a:t>Public vote winners </a:t>
            </a:r>
            <a:br>
              <a:rPr lang="en-GB" sz="2800" b="1" dirty="0" smtClean="0"/>
            </a:br>
            <a:r>
              <a:rPr lang="en-US" sz="2800" dirty="0" smtClean="0"/>
              <a:t>of </a:t>
            </a:r>
            <a:r>
              <a:rPr lang="en-US" sz="2800" dirty="0"/>
              <a:t>New European Bauhaus Prizes 2022</a:t>
            </a:r>
          </a:p>
          <a:p>
            <a:endParaRPr lang="en-US" sz="1800" dirty="0">
              <a:latin typeface="Calibri"/>
              <a:cs typeface="Calibri"/>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252" b="1"/>
          <a:stretch/>
        </p:blipFill>
        <p:spPr>
          <a:xfrm rot="20947399">
            <a:off x="1976888" y="2395822"/>
            <a:ext cx="3779808" cy="378931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1718">
            <a:off x="6594893" y="1051891"/>
            <a:ext cx="3779808" cy="37798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3573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sz="3200" dirty="0" smtClean="0"/>
              <a:t>NEB Prize Winner 2022 Public Vote “Rising Stars”</a:t>
            </a: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221" y="3294888"/>
            <a:ext cx="2470744" cy="3055111"/>
          </a:xfrm>
          <a:prstGeom prst="rect">
            <a:avLst/>
          </a:prstGeom>
        </p:spPr>
      </p:pic>
      <p:sp>
        <p:nvSpPr>
          <p:cNvPr id="9" name="TextBox 8"/>
          <p:cNvSpPr txBox="1"/>
          <p:nvPr/>
        </p:nvSpPr>
        <p:spPr>
          <a:xfrm>
            <a:off x="9925545" y="2819400"/>
            <a:ext cx="1772420" cy="276999"/>
          </a:xfrm>
          <a:prstGeom prst="rect">
            <a:avLst/>
          </a:prstGeom>
          <a:noFill/>
        </p:spPr>
        <p:txBody>
          <a:bodyPr wrap="square" rtlCol="0">
            <a:spAutoFit/>
          </a:bodyPr>
          <a:lstStyle/>
          <a:p>
            <a:r>
              <a:rPr lang="en-GB" sz="1200" i="1" dirty="0" smtClean="0"/>
              <a:t>©Alberto </a:t>
            </a:r>
            <a:r>
              <a:rPr lang="en-GB" sz="1200" i="1" dirty="0" err="1"/>
              <a:t>López</a:t>
            </a:r>
            <a:r>
              <a:rPr lang="en-GB" sz="1200" i="1" dirty="0"/>
              <a:t> </a:t>
            </a:r>
            <a:r>
              <a:rPr lang="en-GB" sz="1200" i="1" dirty="0" err="1"/>
              <a:t>Burzaco</a:t>
            </a:r>
            <a:endParaRPr lang="en-GB" sz="1200" dirty="0"/>
          </a:p>
        </p:txBody>
      </p:sp>
      <p:sp>
        <p:nvSpPr>
          <p:cNvPr id="10" name="TextBox 9"/>
          <p:cNvSpPr txBox="1"/>
          <p:nvPr/>
        </p:nvSpPr>
        <p:spPr>
          <a:xfrm>
            <a:off x="10035611" y="6292178"/>
            <a:ext cx="1772420" cy="276999"/>
          </a:xfrm>
          <a:prstGeom prst="rect">
            <a:avLst/>
          </a:prstGeom>
          <a:noFill/>
        </p:spPr>
        <p:txBody>
          <a:bodyPr wrap="square" rtlCol="0">
            <a:spAutoFit/>
          </a:bodyPr>
          <a:lstStyle/>
          <a:p>
            <a:r>
              <a:rPr lang="en-GB" sz="1200" i="1" dirty="0" smtClean="0"/>
              <a:t>©Alberto </a:t>
            </a:r>
            <a:r>
              <a:rPr lang="en-GB" sz="1200" i="1" dirty="0" err="1"/>
              <a:t>López</a:t>
            </a:r>
            <a:r>
              <a:rPr lang="en-GB" sz="1200" i="1" dirty="0"/>
              <a:t> </a:t>
            </a:r>
            <a:r>
              <a:rPr lang="en-GB" sz="1200" i="1" dirty="0" err="1"/>
              <a:t>Burzaco</a:t>
            </a:r>
            <a:endParaRPr lang="en-GB" sz="1200" dirty="0"/>
          </a:p>
        </p:txBody>
      </p:sp>
      <p:sp>
        <p:nvSpPr>
          <p:cNvPr id="11" name="TextBox 10"/>
          <p:cNvSpPr txBox="1"/>
          <p:nvPr/>
        </p:nvSpPr>
        <p:spPr>
          <a:xfrm>
            <a:off x="3789680" y="3976057"/>
            <a:ext cx="4856480" cy="1692771"/>
          </a:xfrm>
          <a:prstGeom prst="rect">
            <a:avLst/>
          </a:prstGeom>
          <a:noFill/>
        </p:spPr>
        <p:txBody>
          <a:bodyPr wrap="square" rtlCol="0">
            <a:spAutoFit/>
          </a:bodyPr>
          <a:lstStyle/>
          <a:p>
            <a:r>
              <a:rPr lang="en-US" sz="2600" dirty="0" smtClean="0"/>
              <a:t>Using </a:t>
            </a:r>
            <a:r>
              <a:rPr lang="en-US" sz="2600" dirty="0" err="1" smtClean="0"/>
              <a:t>biophotovoltaics</a:t>
            </a:r>
            <a:r>
              <a:rPr lang="en-US" sz="2600" dirty="0" smtClean="0"/>
              <a:t> to obtain  clean and inexpensive energy to power a </a:t>
            </a:r>
            <a:r>
              <a:rPr lang="en-US" sz="2600" dirty="0"/>
              <a:t>city’s electric urban furniture</a:t>
            </a:r>
            <a:r>
              <a:rPr lang="en-US" sz="2600" dirty="0" smtClean="0"/>
              <a:t> </a:t>
            </a:r>
            <a:endParaRPr lang="en-GB" sz="26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567" y="178322"/>
            <a:ext cx="7440450" cy="2727437"/>
          </a:xfrm>
          <a:prstGeom prst="rect">
            <a:avLst/>
          </a:prstGeom>
        </p:spPr>
      </p:pic>
    </p:spTree>
    <p:extLst>
      <p:ext uri="{BB962C8B-B14F-4D97-AF65-F5344CB8AC3E}">
        <p14:creationId xmlns:p14="http://schemas.microsoft.com/office/powerpoint/2010/main" val="4000241390"/>
      </p:ext>
    </p:extLst>
  </p:cSld>
  <p:clrMapOvr>
    <a:masterClrMapping/>
  </p:clrMapOvr>
  <p:extLst mod="1">
    <p:ext uri="{6950BFC3-D8DA-4A85-94F7-54DA5524770B}">
      <p188:commentRel xmlns=""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58398"/>
            <a:ext cx="12216224" cy="3852062"/>
            <a:chOff x="0" y="1513225"/>
            <a:chExt cx="12216224" cy="3852062"/>
          </a:xfrm>
        </p:grpSpPr>
        <p:pic>
          <p:nvPicPr>
            <p:cNvPr id="1026" name="Picture 2" descr="https://europa.eu/new-european-bauhaus/sites/default/files/2022-04/street-view.png"/>
            <p:cNvPicPr>
              <a:picLocks noChangeAspect="1" noChangeArrowheads="1"/>
            </p:cNvPicPr>
            <p:nvPr/>
          </p:nvPicPr>
          <p:blipFill rotWithShape="1">
            <a:blip r:embed="rId2">
              <a:extLst>
                <a:ext uri="{28A0092B-C50C-407E-A947-70E740481C1C}">
                  <a14:useLocalDpi xmlns:a14="http://schemas.microsoft.com/office/drawing/2010/main" val="0"/>
                </a:ext>
              </a:extLst>
            </a:blip>
            <a:srcRect l="1843" r="7294"/>
            <a:stretch/>
          </p:blipFill>
          <p:spPr bwMode="auto">
            <a:xfrm>
              <a:off x="6782305" y="1513225"/>
              <a:ext cx="5433919" cy="3852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europa.eu/new-european-bauhaus/sites/default/files/2022-04/plaza.png"/>
            <p:cNvPicPr>
              <a:picLocks noChangeAspect="1" noChangeArrowheads="1"/>
            </p:cNvPicPr>
            <p:nvPr/>
          </p:nvPicPr>
          <p:blipFill rotWithShape="1">
            <a:blip r:embed="rId3">
              <a:extLst>
                <a:ext uri="{28A0092B-C50C-407E-A947-70E740481C1C}">
                  <a14:useLocalDpi xmlns:a14="http://schemas.microsoft.com/office/drawing/2010/main" val="0"/>
                </a:ext>
              </a:extLst>
            </a:blip>
            <a:srcRect l="1305"/>
            <a:stretch/>
          </p:blipFill>
          <p:spPr bwMode="auto">
            <a:xfrm>
              <a:off x="0" y="1513225"/>
              <a:ext cx="6749935" cy="3852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8" name="Slide Title">
            <a:extLst>
              <a:ext uri="{FF2B5EF4-FFF2-40B4-BE49-F238E27FC236}">
                <a16:creationId xmlns:a16="http://schemas.microsoft.com/office/drawing/2014/main" id="{685EE53B-3ED0-4EEB-B77D-98811B39FEB7}"/>
              </a:ext>
            </a:extLst>
          </p:cNvPr>
          <p:cNvSpPr txBox="1">
            <a:spLocks/>
          </p:cNvSpPr>
          <p:nvPr/>
        </p:nvSpPr>
        <p:spPr>
          <a:xfrm>
            <a:off x="409833" y="397211"/>
            <a:ext cx="11562144" cy="1320800"/>
          </a:xfrm>
          <a:prstGeom prst="rect">
            <a:avLst/>
          </a:prstGeom>
          <a:solidFill>
            <a:schemeClr val="bg1"/>
          </a:solidFill>
        </p:spPr>
        <p:txBody>
          <a:bodyPr vert="horz" lIns="91440" tIns="45720" rIns="91440" bIns="45720" rtlCol="0" anchor="t">
            <a:noAutofit/>
          </a:bodyPr>
          <a:lstStyle>
            <a:lvl1pPr algn="r" defTabSz="457200" rtl="0" eaLnBrk="1" latinLnBrk="0" hangingPunct="1">
              <a:spcBef>
                <a:spcPct val="0"/>
              </a:spcBef>
              <a:buNone/>
              <a:defRPr sz="4800" kern="1200">
                <a:solidFill>
                  <a:schemeClr val="accent4"/>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ZA" sz="4000" b="1" dirty="0" smtClean="0">
                <a:solidFill>
                  <a:schemeClr val="tx1"/>
                </a:solidFill>
                <a:latin typeface="Calibri"/>
                <a:cs typeface="Calibri"/>
              </a:rPr>
              <a:t>New European Bauhaus inspired architectural contest</a:t>
            </a:r>
            <a:endParaRPr lang="en-ZA" sz="4000" b="1" dirty="0">
              <a:solidFill>
                <a:schemeClr val="tx1"/>
              </a:solidFill>
              <a:latin typeface="Calibri"/>
              <a:cs typeface="Calibri"/>
            </a:endParaRPr>
          </a:p>
          <a:p>
            <a:pPr algn="l"/>
            <a:r>
              <a:rPr lang="en-ZA" sz="3600" dirty="0" smtClean="0">
                <a:solidFill>
                  <a:schemeClr val="tx1"/>
                </a:solidFill>
                <a:latin typeface="Calibri"/>
                <a:cs typeface="Calibri"/>
              </a:rPr>
              <a:t>Future Joint Research Centre in Seville</a:t>
            </a:r>
            <a:endParaRPr lang="en-US" sz="3600" dirty="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0E617CF0-352C-1581-9BB1-63D55C4F46B0}"/>
              </a:ext>
            </a:extLst>
          </p:cNvPr>
          <p:cNvCxnSpPr/>
          <p:nvPr/>
        </p:nvCxnSpPr>
        <p:spPr>
          <a:xfrm>
            <a:off x="256434" y="559291"/>
            <a:ext cx="0" cy="996640"/>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028" y="6188057"/>
            <a:ext cx="8405214" cy="253916"/>
          </a:xfrm>
          <a:prstGeom prst="rect">
            <a:avLst/>
          </a:prstGeom>
          <a:noFill/>
        </p:spPr>
        <p:txBody>
          <a:bodyPr wrap="square" rtlCol="0">
            <a:spAutoFit/>
          </a:bodyPr>
          <a:lstStyle/>
          <a:p>
            <a:r>
              <a:rPr lang="en-GB" sz="1050" dirty="0" smtClean="0">
                <a:solidFill>
                  <a:schemeClr val="tx1">
                    <a:lumMod val="50000"/>
                  </a:schemeClr>
                </a:solidFill>
                <a:latin typeface="Calibri" panose="020F0502020204030204" pitchFamily="34" charset="0"/>
                <a:ea typeface="+mn-lt"/>
                <a:cs typeface="Calibri" panose="020F0502020204030204" pitchFamily="34" charset="0"/>
                <a:hlinkClick r:id="rId4"/>
              </a:rPr>
              <a:t>https</a:t>
            </a:r>
            <a:r>
              <a:rPr lang="en-GB" sz="1050" dirty="0">
                <a:solidFill>
                  <a:schemeClr val="tx1">
                    <a:lumMod val="50000"/>
                  </a:schemeClr>
                </a:solidFill>
                <a:latin typeface="Calibri" panose="020F0502020204030204" pitchFamily="34" charset="0"/>
                <a:ea typeface="+mn-lt"/>
                <a:cs typeface="Calibri" panose="020F0502020204030204" pitchFamily="34" charset="0"/>
                <a:hlinkClick r:id="rId4"/>
              </a:rPr>
              <a:t>://</a:t>
            </a:r>
            <a:r>
              <a:rPr lang="en-GB" sz="1050" dirty="0" smtClean="0">
                <a:solidFill>
                  <a:schemeClr val="tx1">
                    <a:lumMod val="50000"/>
                  </a:schemeClr>
                </a:solidFill>
                <a:latin typeface="Calibri" panose="020F0502020204030204" pitchFamily="34" charset="0"/>
                <a:ea typeface="+mn-lt"/>
                <a:cs typeface="Calibri" panose="020F0502020204030204" pitchFamily="34" charset="0"/>
                <a:hlinkClick r:id="rId4"/>
              </a:rPr>
              <a:t>europa.eu/new-european-bauhaus/new-european-bauhaus-inspired-future-jrc-site-seville_en</a:t>
            </a:r>
            <a:r>
              <a:rPr lang="en-GB" sz="1050" dirty="0" smtClean="0">
                <a:solidFill>
                  <a:schemeClr val="tx1">
                    <a:lumMod val="50000"/>
                  </a:schemeClr>
                </a:solidFill>
                <a:latin typeface="Calibri" panose="020F0502020204030204" pitchFamily="34" charset="0"/>
                <a:ea typeface="+mn-lt"/>
                <a:cs typeface="Calibri" panose="020F0502020204030204" pitchFamily="34" charset="0"/>
              </a:rPr>
              <a:t>  </a:t>
            </a:r>
            <a:endParaRPr lang="en-US" sz="1050"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4732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dirty="0"/>
          </a:p>
        </p:txBody>
      </p:sp>
      <p:sp>
        <p:nvSpPr>
          <p:cNvPr id="3" name="Title 2"/>
          <p:cNvSpPr>
            <a:spLocks noGrp="1"/>
          </p:cNvSpPr>
          <p:nvPr>
            <p:ph type="title"/>
          </p:nvPr>
        </p:nvSpPr>
        <p:spPr/>
        <p:txBody>
          <a:bodyPr/>
          <a:lstStyle/>
          <a:p>
            <a:endParaRPr lang="en-GB" dirty="0"/>
          </a:p>
        </p:txBody>
      </p:sp>
      <p:pic>
        <p:nvPicPr>
          <p:cNvPr id="1026" name="Picture 2" descr="5b9f3d77-388f-494d-b796-14ff624ac2b3@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994" y="116111"/>
            <a:ext cx="10539806" cy="66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23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99448" y="563291"/>
            <a:ext cx="0" cy="1490062"/>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sp>
        <p:nvSpPr>
          <p:cNvPr id="8" name="Title 3">
            <a:extLst>
              <a:ext uri="{FF2B5EF4-FFF2-40B4-BE49-F238E27FC236}">
                <a16:creationId xmlns:a16="http://schemas.microsoft.com/office/drawing/2014/main" id="{79B45B7B-EC79-9914-CC1F-5520CA7CB820}"/>
              </a:ext>
            </a:extLst>
          </p:cNvPr>
          <p:cNvSpPr txBox="1">
            <a:spLocks/>
          </p:cNvSpPr>
          <p:nvPr/>
        </p:nvSpPr>
        <p:spPr>
          <a:xfrm>
            <a:off x="503913" y="406375"/>
            <a:ext cx="11219782" cy="180389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t>Standing with Ukraine</a:t>
            </a:r>
            <a:r>
              <a:rPr lang="en-GB" sz="4000" dirty="0" smtClean="0">
                <a:latin typeface="Calibri"/>
                <a:cs typeface="Calibri"/>
              </a:rPr>
              <a:t/>
            </a:r>
            <a:br>
              <a:rPr lang="en-GB" sz="4000" dirty="0" smtClean="0">
                <a:latin typeface="Calibri"/>
                <a:cs typeface="Calibri"/>
              </a:rPr>
            </a:br>
            <a:r>
              <a:rPr lang="en-GB" dirty="0" smtClean="0">
                <a:latin typeface="Calibri"/>
                <a:cs typeface="Calibri"/>
              </a:rPr>
              <a:t>Short-term: mobilisation of support for refugees </a:t>
            </a:r>
          </a:p>
          <a:p>
            <a:r>
              <a:rPr lang="en-GB" dirty="0" smtClean="0">
                <a:latin typeface="Calibri"/>
                <a:cs typeface="Calibri"/>
              </a:rPr>
              <a:t>Long-term: reflection about post-war reconstruction</a:t>
            </a:r>
            <a:endParaRPr lang="en-US" sz="2400" dirty="0">
              <a:latin typeface="Calibri"/>
              <a:cs typeface="Calibri"/>
            </a:endParaRPr>
          </a:p>
        </p:txBody>
      </p:sp>
      <p:grpSp>
        <p:nvGrpSpPr>
          <p:cNvPr id="10" name="Group 9"/>
          <p:cNvGrpSpPr/>
          <p:nvPr/>
        </p:nvGrpSpPr>
        <p:grpSpPr>
          <a:xfrm>
            <a:off x="0" y="2809009"/>
            <a:ext cx="12331281" cy="3042951"/>
            <a:chOff x="0" y="2457780"/>
            <a:chExt cx="12331281" cy="3042951"/>
          </a:xfrm>
        </p:grpSpPr>
        <p:pic>
          <p:nvPicPr>
            <p:cNvPr id="3" name="Picture 2"/>
            <p:cNvPicPr>
              <a:picLocks noChangeAspect="1"/>
            </p:cNvPicPr>
            <p:nvPr/>
          </p:nvPicPr>
          <p:blipFill>
            <a:blip r:embed="rId2"/>
            <a:stretch>
              <a:fillRect/>
            </a:stretch>
          </p:blipFill>
          <p:spPr>
            <a:xfrm>
              <a:off x="0" y="2457780"/>
              <a:ext cx="3672455" cy="2996186"/>
            </a:xfrm>
            <a:prstGeom prst="rect">
              <a:avLst/>
            </a:prstGeom>
          </p:spPr>
        </p:pic>
        <p:pic>
          <p:nvPicPr>
            <p:cNvPr id="4" name="Picture 3"/>
            <p:cNvPicPr>
              <a:picLocks noChangeAspect="1"/>
            </p:cNvPicPr>
            <p:nvPr/>
          </p:nvPicPr>
          <p:blipFill rotWithShape="1">
            <a:blip r:embed="rId3"/>
            <a:srcRect r="49731"/>
            <a:stretch/>
          </p:blipFill>
          <p:spPr>
            <a:xfrm>
              <a:off x="5118597" y="2457780"/>
              <a:ext cx="2258753" cy="3042951"/>
            </a:xfrm>
            <a:prstGeom prst="rect">
              <a:avLst/>
            </a:prstGeom>
          </p:spPr>
        </p:pic>
        <p:pic>
          <p:nvPicPr>
            <p:cNvPr id="5" name="Picture 4"/>
            <p:cNvPicPr>
              <a:picLocks noChangeAspect="1"/>
            </p:cNvPicPr>
            <p:nvPr/>
          </p:nvPicPr>
          <p:blipFill>
            <a:blip r:embed="rId4"/>
            <a:stretch>
              <a:fillRect/>
            </a:stretch>
          </p:blipFill>
          <p:spPr>
            <a:xfrm>
              <a:off x="7380658" y="2457780"/>
              <a:ext cx="4950623" cy="2952262"/>
            </a:xfrm>
            <a:prstGeom prst="rect">
              <a:avLst/>
            </a:prstGeom>
          </p:spPr>
        </p:pic>
        <p:pic>
          <p:nvPicPr>
            <p:cNvPr id="9" name="Picture 8"/>
            <p:cNvPicPr>
              <a:picLocks noChangeAspect="1"/>
            </p:cNvPicPr>
            <p:nvPr/>
          </p:nvPicPr>
          <p:blipFill rotWithShape="1">
            <a:blip r:embed="rId5"/>
            <a:srcRect r="5752"/>
            <a:stretch/>
          </p:blipFill>
          <p:spPr>
            <a:xfrm>
              <a:off x="2470697" y="2457780"/>
              <a:ext cx="2628146" cy="2970209"/>
            </a:xfrm>
            <a:prstGeom prst="rect">
              <a:avLst/>
            </a:prstGeom>
          </p:spPr>
        </p:pic>
      </p:grpSp>
    </p:spTree>
    <p:extLst>
      <p:ext uri="{BB962C8B-B14F-4D97-AF65-F5344CB8AC3E}">
        <p14:creationId xmlns:p14="http://schemas.microsoft.com/office/powerpoint/2010/main" val="3361855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9B45B7B-EC79-9914-CC1F-5520CA7CB820}"/>
              </a:ext>
            </a:extLst>
          </p:cNvPr>
          <p:cNvSpPr>
            <a:spLocks noGrp="1"/>
          </p:cNvSpPr>
          <p:nvPr>
            <p:ph type="title"/>
          </p:nvPr>
        </p:nvSpPr>
        <p:spPr>
          <a:xfrm>
            <a:off x="4394893" y="1354434"/>
            <a:ext cx="6864986" cy="3500716"/>
          </a:xfrm>
        </p:spPr>
        <p:txBody>
          <a:bodyPr/>
          <a:lstStyle/>
          <a:p>
            <a:pPr lvl="0" defTabSz="914400" eaLnBrk="0" fontAlgn="base" hangingPunct="0">
              <a:spcAft>
                <a:spcPct val="0"/>
              </a:spcAft>
            </a:pPr>
            <a:r>
              <a:rPr lang="en-US" altLang="en-US" sz="3200" i="1" dirty="0" smtClean="0">
                <a:latin typeface="Calibri"/>
                <a:cs typeface="Calibri"/>
              </a:rPr>
              <a:t>“If </a:t>
            </a:r>
            <a:r>
              <a:rPr lang="en-US" altLang="en-US" sz="3200" i="1" dirty="0">
                <a:latin typeface="Calibri"/>
                <a:cs typeface="Calibri"/>
              </a:rPr>
              <a:t>the European Green Deal has a soul, then it is the New European Bauhaus which has led to an explosion of creativity across our Union</a:t>
            </a:r>
            <a:r>
              <a:rPr lang="en-US" altLang="en-US" sz="3200" i="1" dirty="0" smtClean="0">
                <a:latin typeface="Calibri"/>
                <a:cs typeface="Calibri"/>
              </a:rPr>
              <a:t>.”</a:t>
            </a:r>
            <a:r>
              <a:rPr lang="en-US" altLang="en-US" sz="4000" dirty="0">
                <a:latin typeface="Calibri"/>
                <a:cs typeface="Calibri"/>
              </a:rPr>
              <a:t/>
            </a:r>
            <a:br>
              <a:rPr lang="en-US" altLang="en-US" sz="4000" dirty="0">
                <a:latin typeface="Calibri"/>
                <a:cs typeface="Calibri"/>
              </a:rPr>
            </a:br>
            <a:r>
              <a:rPr lang="en-US" altLang="en-US" sz="4000" dirty="0" smtClean="0">
                <a:latin typeface="Calibri"/>
                <a:cs typeface="Calibri"/>
              </a:rPr>
              <a:t/>
            </a:r>
            <a:br>
              <a:rPr lang="en-US" altLang="en-US" sz="4000" dirty="0" smtClean="0">
                <a:latin typeface="Calibri"/>
                <a:cs typeface="Calibri"/>
              </a:rPr>
            </a:br>
            <a:r>
              <a:rPr lang="en-US" altLang="en-US" sz="4000" dirty="0" smtClean="0">
                <a:latin typeface="Calibri"/>
                <a:cs typeface="Calibri"/>
              </a:rPr>
              <a:t/>
            </a:r>
            <a:br>
              <a:rPr lang="en-US" altLang="en-US" sz="4000" dirty="0" smtClean="0">
                <a:latin typeface="Calibri"/>
                <a:cs typeface="Calibri"/>
              </a:rPr>
            </a:br>
            <a:r>
              <a:rPr lang="en-US" altLang="en-US" sz="2400" dirty="0" smtClean="0">
                <a:latin typeface="Calibri"/>
                <a:cs typeface="Calibri"/>
              </a:rPr>
              <a:t>Ursula </a:t>
            </a:r>
            <a:r>
              <a:rPr lang="en-US" altLang="en-US" sz="2400" dirty="0">
                <a:latin typeface="Calibri"/>
                <a:cs typeface="Calibri"/>
              </a:rPr>
              <a:t>Von der </a:t>
            </a:r>
            <a:r>
              <a:rPr lang="en-US" altLang="en-US" sz="2400" dirty="0" err="1">
                <a:latin typeface="Calibri"/>
                <a:cs typeface="Calibri"/>
              </a:rPr>
              <a:t>Leyen</a:t>
            </a:r>
            <a:r>
              <a:rPr lang="en-US" altLang="en-US" sz="2400" b="0" dirty="0">
                <a:latin typeface="Calibri"/>
                <a:cs typeface="Calibri"/>
              </a:rPr>
              <a:t>, </a:t>
            </a:r>
            <a:r>
              <a:rPr lang="en-US" altLang="en-US" sz="2400" b="0" dirty="0" smtClean="0">
                <a:latin typeface="Calibri"/>
                <a:cs typeface="Calibri"/>
              </a:rPr>
              <a:t/>
            </a:r>
            <a:br>
              <a:rPr lang="en-US" altLang="en-US" sz="2400" b="0" dirty="0" smtClean="0">
                <a:latin typeface="Calibri"/>
                <a:cs typeface="Calibri"/>
              </a:rPr>
            </a:br>
            <a:r>
              <a:rPr lang="en-US" altLang="en-US" sz="2400" b="0" dirty="0" smtClean="0">
                <a:latin typeface="Calibri"/>
                <a:cs typeface="Calibri"/>
              </a:rPr>
              <a:t>President </a:t>
            </a:r>
            <a:r>
              <a:rPr lang="en-US" altLang="en-US" sz="2400" b="0" dirty="0">
                <a:latin typeface="Calibri"/>
                <a:cs typeface="Calibri"/>
              </a:rPr>
              <a:t>of the European Commission </a:t>
            </a:r>
            <a:r>
              <a:rPr lang="en-GB" sz="4000" b="0" dirty="0">
                <a:latin typeface="Calibri"/>
                <a:cs typeface="Calibri"/>
              </a:rPr>
              <a:t/>
            </a:r>
            <a:br>
              <a:rPr lang="en-GB" sz="4000" b="0" dirty="0">
                <a:latin typeface="Calibri"/>
                <a:cs typeface="Calibri"/>
              </a:rPr>
            </a:br>
            <a:r>
              <a:rPr lang="en-US" sz="4000" b="0" dirty="0">
                <a:latin typeface="Calibri"/>
                <a:cs typeface="Calibri"/>
              </a:rPr>
              <a:t/>
            </a:r>
            <a:br>
              <a:rPr lang="en-US" sz="4000" b="0" dirty="0">
                <a:latin typeface="Calibri"/>
                <a:cs typeface="Calibri"/>
              </a:rPr>
            </a:br>
            <a:endParaRPr lang="en-US" sz="4000" b="0" dirty="0">
              <a:latin typeface="Calibri"/>
              <a:cs typeface="Calibri"/>
            </a:endParaRPr>
          </a:p>
        </p:txBody>
      </p:sp>
      <p:pic>
        <p:nvPicPr>
          <p:cNvPr id="4" name="Picture 3"/>
          <p:cNvPicPr>
            <a:picLocks noChangeAspect="1"/>
          </p:cNvPicPr>
          <p:nvPr/>
        </p:nvPicPr>
        <p:blipFill>
          <a:blip r:embed="rId3"/>
          <a:stretch>
            <a:fillRect/>
          </a:stretch>
        </p:blipFill>
        <p:spPr>
          <a:xfrm>
            <a:off x="0" y="1354434"/>
            <a:ext cx="4135233" cy="4149133"/>
          </a:xfrm>
          <a:prstGeom prst="rect">
            <a:avLst/>
          </a:prstGeom>
        </p:spPr>
      </p:pic>
    </p:spTree>
    <p:extLst>
      <p:ext uri="{BB962C8B-B14F-4D97-AF65-F5344CB8AC3E}">
        <p14:creationId xmlns:p14="http://schemas.microsoft.com/office/powerpoint/2010/main" val="2686468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Ukraine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Rectangle 5"/>
          <p:cNvSpPr/>
          <p:nvPr/>
        </p:nvSpPr>
        <p:spPr>
          <a:xfrm>
            <a:off x="7105135" y="4028304"/>
            <a:ext cx="5086865" cy="2248928"/>
          </a:xfrm>
          <a:prstGeom prst="rect">
            <a:avLst/>
          </a:prstGeom>
          <a:solidFill>
            <a:schemeClr val="bg2">
              <a:lumMod val="1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79B45B7B-EC79-9914-CC1F-5520CA7CB820}"/>
              </a:ext>
            </a:extLst>
          </p:cNvPr>
          <p:cNvSpPr txBox="1">
            <a:spLocks/>
          </p:cNvSpPr>
          <p:nvPr/>
        </p:nvSpPr>
        <p:spPr>
          <a:xfrm>
            <a:off x="7284132" y="4140725"/>
            <a:ext cx="4850204" cy="19696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dirty="0" smtClean="0">
                <a:solidFill>
                  <a:schemeClr val="bg1"/>
                </a:solidFill>
                <a:latin typeface="Calibri"/>
                <a:cs typeface="Calibri"/>
              </a:rPr>
              <a:t>Paper partition shelters for Ukrainian refugees installed by </a:t>
            </a:r>
            <a:r>
              <a:rPr lang="en-GB" sz="1800" b="1" dirty="0" smtClean="0">
                <a:solidFill>
                  <a:schemeClr val="bg1"/>
                </a:solidFill>
                <a:latin typeface="Calibri"/>
                <a:cs typeface="Calibri"/>
              </a:rPr>
              <a:t>Shigeru Ban</a:t>
            </a:r>
            <a:r>
              <a:rPr lang="en-GB" sz="1800" dirty="0" smtClean="0">
                <a:solidFill>
                  <a:schemeClr val="bg1"/>
                </a:solidFill>
                <a:latin typeface="Calibri"/>
                <a:cs typeface="Calibri"/>
              </a:rPr>
              <a:t>, Japanese architect and member of New European Bauhaus High-level roundtable (HLRT). </a:t>
            </a:r>
            <a:br>
              <a:rPr lang="en-GB" sz="1800" dirty="0" smtClean="0">
                <a:solidFill>
                  <a:schemeClr val="bg1"/>
                </a:solidFill>
                <a:latin typeface="Calibri"/>
                <a:cs typeface="Calibri"/>
              </a:rPr>
            </a:br>
            <a:r>
              <a:rPr lang="en-IE" sz="1800" dirty="0" smtClean="0">
                <a:solidFill>
                  <a:schemeClr val="bg1"/>
                </a:solidFill>
                <a:latin typeface="Calibri"/>
                <a:cs typeface="Calibri"/>
              </a:rPr>
              <a:t>Quick roll-out in MS coordinated with other HLRT</a:t>
            </a:r>
            <a:r>
              <a:rPr lang="en-IE" sz="1800" dirty="0">
                <a:solidFill>
                  <a:schemeClr val="bg1"/>
                </a:solidFill>
                <a:latin typeface="Calibri"/>
                <a:cs typeface="Calibri"/>
              </a:rPr>
              <a:t> members </a:t>
            </a:r>
            <a:r>
              <a:rPr lang="en-GB" sz="1800" dirty="0" err="1" smtClean="0">
                <a:solidFill>
                  <a:schemeClr val="bg1"/>
                </a:solidFill>
                <a:latin typeface="Calibri"/>
                <a:cs typeface="Calibri"/>
              </a:rPr>
              <a:t>Mária</a:t>
            </a:r>
            <a:r>
              <a:rPr lang="en-GB" sz="1800" dirty="0" smtClean="0">
                <a:solidFill>
                  <a:schemeClr val="bg1"/>
                </a:solidFill>
                <a:latin typeface="Calibri"/>
                <a:cs typeface="Calibri"/>
              </a:rPr>
              <a:t> </a:t>
            </a:r>
            <a:r>
              <a:rPr lang="en-GB" sz="1800" dirty="0" err="1">
                <a:solidFill>
                  <a:schemeClr val="bg1"/>
                </a:solidFill>
                <a:latin typeface="Calibri"/>
                <a:cs typeface="Calibri"/>
              </a:rPr>
              <a:t>Beňačková</a:t>
            </a:r>
            <a:r>
              <a:rPr lang="en-GB" sz="1800" dirty="0">
                <a:solidFill>
                  <a:schemeClr val="bg1"/>
                </a:solidFill>
                <a:latin typeface="Calibri"/>
                <a:cs typeface="Calibri"/>
              </a:rPr>
              <a:t> </a:t>
            </a:r>
            <a:r>
              <a:rPr lang="en-GB" sz="1800" dirty="0" err="1">
                <a:solidFill>
                  <a:schemeClr val="bg1"/>
                </a:solidFill>
                <a:latin typeface="Calibri"/>
                <a:cs typeface="Calibri"/>
              </a:rPr>
              <a:t>Rišková</a:t>
            </a:r>
            <a:r>
              <a:rPr lang="en-GB" sz="1800" dirty="0">
                <a:solidFill>
                  <a:schemeClr val="bg1"/>
                </a:solidFill>
                <a:latin typeface="Calibri"/>
                <a:cs typeface="Calibri"/>
              </a:rPr>
              <a:t> </a:t>
            </a:r>
            <a:r>
              <a:rPr lang="en-GB" sz="1800" dirty="0" smtClean="0">
                <a:solidFill>
                  <a:schemeClr val="bg1"/>
                </a:solidFill>
                <a:latin typeface="Calibri"/>
                <a:cs typeface="Calibri"/>
              </a:rPr>
              <a:t>and Hubert </a:t>
            </a:r>
            <a:r>
              <a:rPr lang="en-GB" sz="1800" dirty="0" err="1" smtClean="0">
                <a:solidFill>
                  <a:schemeClr val="bg1"/>
                </a:solidFill>
                <a:latin typeface="Calibri"/>
                <a:cs typeface="Calibri"/>
              </a:rPr>
              <a:t>Trammer</a:t>
            </a:r>
            <a:r>
              <a:rPr lang="en-GB" sz="1800" dirty="0" smtClean="0">
                <a:solidFill>
                  <a:schemeClr val="bg1"/>
                </a:solidFill>
                <a:latin typeface="Calibri"/>
                <a:cs typeface="Calibri"/>
              </a:rPr>
              <a:t>.</a:t>
            </a:r>
            <a:endParaRPr lang="en-US" sz="1200" dirty="0">
              <a:solidFill>
                <a:schemeClr val="bg1"/>
              </a:solidFill>
              <a:latin typeface="Calibri"/>
              <a:cs typeface="Calibri"/>
            </a:endParaRPr>
          </a:p>
        </p:txBody>
      </p:sp>
    </p:spTree>
    <p:extLst>
      <p:ext uri="{BB962C8B-B14F-4D97-AF65-F5344CB8AC3E}">
        <p14:creationId xmlns:p14="http://schemas.microsoft.com/office/powerpoint/2010/main" val="2955331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9B45B7B-EC79-9914-CC1F-5520CA7CB820}"/>
              </a:ext>
            </a:extLst>
          </p:cNvPr>
          <p:cNvSpPr>
            <a:spLocks noGrp="1"/>
          </p:cNvSpPr>
          <p:nvPr>
            <p:ph type="title"/>
          </p:nvPr>
        </p:nvSpPr>
        <p:spPr>
          <a:xfrm>
            <a:off x="4394892" y="1262418"/>
            <a:ext cx="7492307" cy="3500716"/>
          </a:xfrm>
        </p:spPr>
        <p:txBody>
          <a:bodyPr/>
          <a:lstStyle/>
          <a:p>
            <a:pPr lvl="0" defTabSz="914400" eaLnBrk="0" fontAlgn="base" hangingPunct="0">
              <a:spcAft>
                <a:spcPct val="0"/>
              </a:spcAft>
            </a:pPr>
            <a:r>
              <a:rPr lang="en-US" altLang="en-US" sz="3200" i="1" dirty="0">
                <a:latin typeface="Calibri"/>
                <a:cs typeface="Calibri"/>
              </a:rPr>
              <a:t>"We will reconstruct Ukraine. </a:t>
            </a:r>
            <a:r>
              <a:rPr lang="en-US" altLang="en-US" sz="3200" i="1" dirty="0" smtClean="0">
                <a:latin typeface="Calibri"/>
                <a:cs typeface="Calibri"/>
              </a:rPr>
              <a:t>It </a:t>
            </a:r>
            <a:r>
              <a:rPr lang="en-US" altLang="en-US" sz="3200" i="1" dirty="0">
                <a:latin typeface="Calibri"/>
                <a:cs typeface="Calibri"/>
              </a:rPr>
              <a:t>is not only in our interest, but it is our moral duty. </a:t>
            </a:r>
            <a:r>
              <a:rPr lang="en-US" altLang="en-US" sz="3200" i="1" dirty="0" smtClean="0">
                <a:latin typeface="Calibri"/>
                <a:cs typeface="Calibri"/>
              </a:rPr>
              <a:t>When </a:t>
            </a:r>
            <a:r>
              <a:rPr lang="en-US" altLang="en-US" sz="3200" i="1" dirty="0">
                <a:latin typeface="Calibri"/>
                <a:cs typeface="Calibri"/>
              </a:rPr>
              <a:t>we do it, let's do it in the right </a:t>
            </a:r>
            <a:r>
              <a:rPr lang="en-US" altLang="en-US" sz="3200" i="1" dirty="0" smtClean="0">
                <a:latin typeface="Calibri"/>
                <a:cs typeface="Calibri"/>
              </a:rPr>
              <a:t>way. </a:t>
            </a:r>
            <a:br>
              <a:rPr lang="en-US" altLang="en-US" sz="3200" i="1" dirty="0" smtClean="0">
                <a:latin typeface="Calibri"/>
                <a:cs typeface="Calibri"/>
              </a:rPr>
            </a:br>
            <a:r>
              <a:rPr lang="en-US" altLang="en-US" sz="3200" i="1" dirty="0" smtClean="0">
                <a:latin typeface="Calibri"/>
                <a:cs typeface="Calibri"/>
              </a:rPr>
              <a:t>Let's </a:t>
            </a:r>
            <a:r>
              <a:rPr lang="en-US" altLang="en-US" sz="3200" i="1" dirty="0">
                <a:latin typeface="Calibri"/>
                <a:cs typeface="Calibri"/>
              </a:rPr>
              <a:t>do it in the spirit of the New European Bauhaus."</a:t>
            </a:r>
            <a:r>
              <a:rPr lang="en-US" altLang="en-US" sz="4000" dirty="0" smtClean="0">
                <a:latin typeface="Calibri"/>
                <a:cs typeface="Calibri"/>
              </a:rPr>
              <a:t/>
            </a:r>
            <a:br>
              <a:rPr lang="en-US" altLang="en-US" sz="4000" dirty="0" smtClean="0">
                <a:latin typeface="Calibri"/>
                <a:cs typeface="Calibri"/>
              </a:rPr>
            </a:br>
            <a:r>
              <a:rPr lang="en-US" altLang="en-US" sz="4000" dirty="0" smtClean="0">
                <a:latin typeface="Calibri"/>
                <a:cs typeface="Calibri"/>
              </a:rPr>
              <a:t/>
            </a:r>
            <a:br>
              <a:rPr lang="en-US" altLang="en-US" sz="4000" dirty="0" smtClean="0">
                <a:latin typeface="Calibri"/>
                <a:cs typeface="Calibri"/>
              </a:rPr>
            </a:br>
            <a:r>
              <a:rPr lang="en-US" altLang="en-US" sz="2400" dirty="0" smtClean="0">
                <a:latin typeface="Calibri"/>
                <a:cs typeface="Calibri"/>
              </a:rPr>
              <a:t>Ursula </a:t>
            </a:r>
            <a:r>
              <a:rPr lang="en-US" altLang="en-US" sz="2400" dirty="0">
                <a:latin typeface="Calibri"/>
                <a:cs typeface="Calibri"/>
              </a:rPr>
              <a:t>Von der </a:t>
            </a:r>
            <a:r>
              <a:rPr lang="en-US" altLang="en-US" sz="2400" dirty="0" err="1">
                <a:latin typeface="Calibri"/>
                <a:cs typeface="Calibri"/>
              </a:rPr>
              <a:t>Leyen</a:t>
            </a:r>
            <a:r>
              <a:rPr lang="en-US" altLang="en-US" sz="2400" b="0" dirty="0">
                <a:latin typeface="Calibri"/>
                <a:cs typeface="Calibri"/>
              </a:rPr>
              <a:t>, </a:t>
            </a:r>
            <a:r>
              <a:rPr lang="en-US" altLang="en-US" sz="2400" b="0" dirty="0" smtClean="0">
                <a:latin typeface="Calibri"/>
                <a:cs typeface="Calibri"/>
              </a:rPr>
              <a:t/>
            </a:r>
            <a:br>
              <a:rPr lang="en-US" altLang="en-US" sz="2400" b="0" dirty="0" smtClean="0">
                <a:latin typeface="Calibri"/>
                <a:cs typeface="Calibri"/>
              </a:rPr>
            </a:br>
            <a:r>
              <a:rPr lang="en-US" altLang="en-US" sz="2400" b="0" dirty="0" smtClean="0">
                <a:latin typeface="Calibri"/>
                <a:cs typeface="Calibri"/>
              </a:rPr>
              <a:t>President </a:t>
            </a:r>
            <a:r>
              <a:rPr lang="en-US" altLang="en-US" sz="2400" b="0" dirty="0">
                <a:latin typeface="Calibri"/>
                <a:cs typeface="Calibri"/>
              </a:rPr>
              <a:t>of the European Commission </a:t>
            </a:r>
            <a:r>
              <a:rPr lang="en-GB" sz="4000" b="0" dirty="0">
                <a:latin typeface="Calibri"/>
                <a:cs typeface="Calibri"/>
              </a:rPr>
              <a:t/>
            </a:r>
            <a:br>
              <a:rPr lang="en-GB" sz="4000" b="0" dirty="0">
                <a:latin typeface="Calibri"/>
                <a:cs typeface="Calibri"/>
              </a:rPr>
            </a:br>
            <a:r>
              <a:rPr lang="en-US" sz="4000" b="0" dirty="0">
                <a:latin typeface="Calibri"/>
                <a:cs typeface="Calibri"/>
              </a:rPr>
              <a:t/>
            </a:r>
            <a:br>
              <a:rPr lang="en-US" sz="4000" b="0" dirty="0">
                <a:latin typeface="Calibri"/>
                <a:cs typeface="Calibri"/>
              </a:rPr>
            </a:br>
            <a:endParaRPr lang="en-US" sz="4000" b="0" dirty="0">
              <a:latin typeface="Calibri"/>
              <a:cs typeface="Calibri"/>
            </a:endParaRPr>
          </a:p>
        </p:txBody>
      </p:sp>
      <p:pic>
        <p:nvPicPr>
          <p:cNvPr id="4" name="Picture 3"/>
          <p:cNvPicPr>
            <a:picLocks noChangeAspect="1"/>
          </p:cNvPicPr>
          <p:nvPr/>
        </p:nvPicPr>
        <p:blipFill>
          <a:blip r:embed="rId3"/>
          <a:stretch>
            <a:fillRect/>
          </a:stretch>
        </p:blipFill>
        <p:spPr>
          <a:xfrm>
            <a:off x="0" y="1354434"/>
            <a:ext cx="4135233" cy="4149133"/>
          </a:xfrm>
          <a:prstGeom prst="rect">
            <a:avLst/>
          </a:prstGeom>
        </p:spPr>
      </p:pic>
    </p:spTree>
    <p:extLst>
      <p:ext uri="{BB962C8B-B14F-4D97-AF65-F5344CB8AC3E}">
        <p14:creationId xmlns:p14="http://schemas.microsoft.com/office/powerpoint/2010/main" val="1881794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Thank</a:t>
            </a:r>
            <a:r>
              <a:rPr lang="fr-FR" dirty="0"/>
              <a:t> </a:t>
            </a:r>
            <a:r>
              <a:rPr lang="fr-FR" dirty="0" err="1"/>
              <a:t>you</a:t>
            </a:r>
            <a:r>
              <a:rPr lang="fr-FR" dirty="0"/>
              <a:t> !</a:t>
            </a:r>
            <a:endParaRPr lang="en-GB" dirty="0"/>
          </a:p>
        </p:txBody>
      </p:sp>
    </p:spTree>
    <p:extLst>
      <p:ext uri="{BB962C8B-B14F-4D97-AF65-F5344CB8AC3E}">
        <p14:creationId xmlns:p14="http://schemas.microsoft.com/office/powerpoint/2010/main" val="2476821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6"/>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12133" t="21459" r="2471" b="926"/>
          <a:stretch/>
        </p:blipFill>
        <p:spPr>
          <a:xfrm>
            <a:off x="6937668" y="2358592"/>
            <a:ext cx="5242098" cy="3605874"/>
          </a:xfrm>
          <a:prstGeom prst="rect">
            <a:avLst/>
          </a:prstGeom>
          <a:ln>
            <a:noFill/>
          </a:ln>
          <a:effectLst>
            <a:outerShdw blurRad="292100" dist="139700" dir="2700000" algn="tl" rotWithShape="0">
              <a:srgbClr val="333333">
                <a:alpha val="65000"/>
              </a:srgbClr>
            </a:outerShdw>
          </a:effectLst>
        </p:spPr>
      </p:pic>
      <p:sp>
        <p:nvSpPr>
          <p:cNvPr id="9" name="Slide Title">
            <a:extLst>
              <a:ext uri="{FF2B5EF4-FFF2-40B4-BE49-F238E27FC236}">
                <a16:creationId xmlns:a16="http://schemas.microsoft.com/office/drawing/2014/main" id="{685EE53B-3ED0-4EEB-B77D-98811B39FEB7}"/>
              </a:ext>
            </a:extLst>
          </p:cNvPr>
          <p:cNvSpPr txBox="1">
            <a:spLocks/>
          </p:cNvSpPr>
          <p:nvPr/>
        </p:nvSpPr>
        <p:spPr>
          <a:xfrm>
            <a:off x="409832" y="397212"/>
            <a:ext cx="11101919" cy="1518086"/>
          </a:xfrm>
          <a:prstGeom prst="rect">
            <a:avLst/>
          </a:prstGeom>
          <a:solidFill>
            <a:schemeClr val="bg1"/>
          </a:solidFill>
        </p:spPr>
        <p:txBody>
          <a:bodyPr vert="horz" lIns="91440" tIns="45720" rIns="91440" bIns="45720" rtlCol="0" anchor="t">
            <a:noAutofit/>
          </a:bodyPr>
          <a:lstStyle>
            <a:lvl1pPr algn="r" defTabSz="457200" rtl="0" eaLnBrk="1" latinLnBrk="0" hangingPunct="1">
              <a:spcBef>
                <a:spcPct val="0"/>
              </a:spcBef>
              <a:buNone/>
              <a:defRPr sz="4800" kern="1200">
                <a:solidFill>
                  <a:schemeClr val="accent4"/>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ZA" sz="4000" b="1" dirty="0" smtClean="0">
                <a:solidFill>
                  <a:schemeClr val="tx1"/>
                </a:solidFill>
                <a:latin typeface="Calibri"/>
                <a:cs typeface="Calibri"/>
              </a:rPr>
              <a:t>A growing community</a:t>
            </a:r>
          </a:p>
          <a:p>
            <a:pPr algn="l">
              <a:lnSpc>
                <a:spcPts val="4500"/>
              </a:lnSpc>
            </a:pPr>
            <a:r>
              <a:rPr lang="en-ZA" sz="3600" dirty="0" smtClean="0">
                <a:solidFill>
                  <a:schemeClr val="tx1"/>
                </a:solidFill>
                <a:latin typeface="Calibri"/>
                <a:cs typeface="Calibri"/>
              </a:rPr>
              <a:t>HLRT members, Partners, Friends, National Contact Points, Prize finalists, beneficiaries of calls</a:t>
            </a:r>
            <a:endParaRPr lang="en-US" sz="3600" dirty="0">
              <a:solidFill>
                <a:schemeClr val="tx1"/>
              </a:solidFill>
              <a:latin typeface="Calibri"/>
              <a:cs typeface="Calibri"/>
            </a:endParaRPr>
          </a:p>
        </p:txBody>
      </p:sp>
      <p:cxnSp>
        <p:nvCxnSpPr>
          <p:cNvPr id="11" name="Straight Connector 10">
            <a:extLst>
              <a:ext uri="{FF2B5EF4-FFF2-40B4-BE49-F238E27FC236}">
                <a16:creationId xmlns:a16="http://schemas.microsoft.com/office/drawing/2014/main" id="{0E617CF0-352C-1581-9BB1-63D55C4F46B0}"/>
              </a:ext>
            </a:extLst>
          </p:cNvPr>
          <p:cNvCxnSpPr/>
          <p:nvPr/>
        </p:nvCxnSpPr>
        <p:spPr>
          <a:xfrm>
            <a:off x="256434" y="559291"/>
            <a:ext cx="0" cy="1578346"/>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304" b="3339"/>
          <a:stretch/>
        </p:blipFill>
        <p:spPr>
          <a:xfrm>
            <a:off x="0" y="2364822"/>
            <a:ext cx="6852745" cy="3573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4892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44302" y="6001407"/>
            <a:ext cx="3005959" cy="704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33553" t="-14" b="1"/>
          <a:stretch/>
        </p:blipFill>
        <p:spPr>
          <a:xfrm>
            <a:off x="5474601" y="3190706"/>
            <a:ext cx="7308274" cy="3667293"/>
          </a:xfrm>
          <a:prstGeom prst="rect">
            <a:avLst/>
          </a:prstGeom>
        </p:spPr>
      </p:pic>
      <p:grpSp>
        <p:nvGrpSpPr>
          <p:cNvPr id="6" name="Group 5"/>
          <p:cNvGrpSpPr/>
          <p:nvPr/>
        </p:nvGrpSpPr>
        <p:grpSpPr>
          <a:xfrm>
            <a:off x="396000" y="452797"/>
            <a:ext cx="3767850" cy="2876385"/>
            <a:chOff x="456557" y="489132"/>
            <a:chExt cx="3767850" cy="2876385"/>
          </a:xfrm>
        </p:grpSpPr>
        <p:pic>
          <p:nvPicPr>
            <p:cNvPr id="2" name="Picture 4" descr="Shape, circle&#10;&#10;Description automatically generated">
              <a:extLst>
                <a:ext uri="{FF2B5EF4-FFF2-40B4-BE49-F238E27FC236}">
                  <a16:creationId xmlns:a16="http://schemas.microsoft.com/office/drawing/2014/main" id="{3EBCCD52-BADE-49AE-BE4D-7B3D7FECC7C9}"/>
                </a:ext>
              </a:extLst>
            </p:cNvPr>
            <p:cNvPicPr>
              <a:picLocks noChangeAspect="1"/>
            </p:cNvPicPr>
            <p:nvPr/>
          </p:nvPicPr>
          <p:blipFill>
            <a:blip r:embed="rId4"/>
            <a:stretch>
              <a:fillRect/>
            </a:stretch>
          </p:blipFill>
          <p:spPr>
            <a:xfrm>
              <a:off x="456557" y="489132"/>
              <a:ext cx="3767850" cy="287638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6946" t="9220" r="68244" b="54325"/>
            <a:stretch/>
          </p:blipFill>
          <p:spPr>
            <a:xfrm>
              <a:off x="1021818" y="1314075"/>
              <a:ext cx="2769007" cy="1356460"/>
            </a:xfrm>
            <a:prstGeom prst="rect">
              <a:avLst/>
            </a:prstGeom>
          </p:spPr>
        </p:pic>
      </p:grpSp>
      <p:sp>
        <p:nvSpPr>
          <p:cNvPr id="8" name="Rectangle 7"/>
          <p:cNvSpPr/>
          <p:nvPr/>
        </p:nvSpPr>
        <p:spPr>
          <a:xfrm>
            <a:off x="406430" y="3632375"/>
            <a:ext cx="5055746" cy="206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000" dirty="0" smtClean="0">
                <a:solidFill>
                  <a:schemeClr val="bg2">
                    <a:lumMod val="25000"/>
                  </a:schemeClr>
                </a:solidFill>
                <a:cs typeface="Calibri"/>
              </a:rPr>
              <a:t>Total attendance of over 170.00 people</a:t>
            </a:r>
            <a:endParaRPr lang="en-US" sz="2000" dirty="0" smtClean="0">
              <a:solidFill>
                <a:schemeClr val="bg2">
                  <a:lumMod val="25000"/>
                </a:schemeClr>
              </a:solidFill>
              <a:cs typeface="Calibri"/>
            </a:endParaRPr>
          </a:p>
          <a:p>
            <a:pPr marL="285750" indent="-285750">
              <a:buFont typeface="Arial" panose="020B0604020202020204" pitchFamily="34" charset="0"/>
              <a:buChar char="•"/>
            </a:pPr>
            <a:r>
              <a:rPr lang="en-US" sz="2000" dirty="0" smtClean="0">
                <a:solidFill>
                  <a:schemeClr val="bg2">
                    <a:lumMod val="25000"/>
                  </a:schemeClr>
                </a:solidFill>
                <a:cs typeface="Calibri"/>
              </a:rPr>
              <a:t>Total reach of millions of people in- and outside Europe</a:t>
            </a:r>
          </a:p>
          <a:p>
            <a:pPr marL="285750" indent="-285750">
              <a:buFont typeface="Arial" panose="020B0604020202020204" pitchFamily="34" charset="0"/>
              <a:buChar char="•"/>
            </a:pPr>
            <a:r>
              <a:rPr lang="en-US" sz="2000" dirty="0" smtClean="0">
                <a:solidFill>
                  <a:schemeClr val="bg2">
                    <a:lumMod val="25000"/>
                  </a:schemeClr>
                </a:solidFill>
                <a:cs typeface="Calibri"/>
              </a:rPr>
              <a:t>Discussions on key topics such as rebuilding of Ukraine, regenerative design in the built environment, </a:t>
            </a:r>
            <a:r>
              <a:rPr lang="en-US" sz="2000" dirty="0" err="1" smtClean="0">
                <a:solidFill>
                  <a:schemeClr val="bg2">
                    <a:lumMod val="25000"/>
                  </a:schemeClr>
                </a:solidFill>
                <a:cs typeface="Calibri"/>
              </a:rPr>
              <a:t>EUGreenDeal</a:t>
            </a:r>
            <a:endParaRPr lang="en-US" sz="2000" dirty="0" smtClean="0">
              <a:solidFill>
                <a:schemeClr val="bg2">
                  <a:lumMod val="25000"/>
                </a:schemeClr>
              </a:solidFill>
              <a:cs typeface="Calibri"/>
            </a:endParaRPr>
          </a:p>
          <a:p>
            <a:pPr marL="285750" indent="-285750">
              <a:buFont typeface="Arial" panose="020B0604020202020204" pitchFamily="34" charset="0"/>
              <a:buChar char="•"/>
            </a:pPr>
            <a:endParaRPr lang="en-US" sz="2000" dirty="0">
              <a:solidFill>
                <a:schemeClr val="bg2">
                  <a:lumMod val="25000"/>
                </a:schemeClr>
              </a:solidFill>
              <a:cs typeface="Calibri"/>
            </a:endParaRPr>
          </a:p>
          <a:p>
            <a:endParaRPr lang="en-ZA" sz="1400" dirty="0">
              <a:solidFill>
                <a:schemeClr val="tx1"/>
              </a:solidFill>
              <a:latin typeface="Calibri"/>
              <a:cs typeface="Calibri"/>
            </a:endParaRPr>
          </a:p>
        </p:txBody>
      </p:sp>
      <p:sp>
        <p:nvSpPr>
          <p:cNvPr id="5" name="TextBox 4"/>
          <p:cNvSpPr txBox="1"/>
          <p:nvPr/>
        </p:nvSpPr>
        <p:spPr>
          <a:xfrm>
            <a:off x="4460179" y="1046431"/>
            <a:ext cx="5987102" cy="1446550"/>
          </a:xfrm>
          <a:prstGeom prst="rect">
            <a:avLst/>
          </a:prstGeom>
          <a:noFill/>
        </p:spPr>
        <p:txBody>
          <a:bodyPr wrap="square" rtlCol="0">
            <a:spAutoFit/>
          </a:bodyPr>
          <a:lstStyle/>
          <a:p>
            <a:r>
              <a:rPr lang="en-US" sz="2800" b="1" dirty="0" smtClean="0">
                <a:cs typeface="Calibri"/>
              </a:rPr>
              <a:t>9 to 12 June 2022</a:t>
            </a:r>
            <a:r>
              <a:rPr lang="en-US" sz="2800" dirty="0" smtClean="0">
                <a:cs typeface="Calibri"/>
              </a:rPr>
              <a:t> </a:t>
            </a:r>
            <a:r>
              <a:rPr lang="en-US" sz="2000" dirty="0" smtClean="0">
                <a:cs typeface="Calibri"/>
              </a:rPr>
              <a:t>as a hybrid event</a:t>
            </a:r>
          </a:p>
          <a:p>
            <a:endParaRPr lang="en-US" sz="2000" dirty="0" smtClean="0">
              <a:cs typeface="Calibri"/>
            </a:endParaRPr>
          </a:p>
          <a:p>
            <a:r>
              <a:rPr lang="en-US" sz="2000" dirty="0" smtClean="0">
                <a:cs typeface="Calibri"/>
              </a:rPr>
              <a:t>The </a:t>
            </a:r>
            <a:r>
              <a:rPr lang="en-US" sz="2000" dirty="0">
                <a:cs typeface="Calibri"/>
              </a:rPr>
              <a:t>core activities </a:t>
            </a:r>
            <a:r>
              <a:rPr lang="en-US" sz="2000" dirty="0" smtClean="0">
                <a:cs typeface="Calibri"/>
              </a:rPr>
              <a:t>took place </a:t>
            </a:r>
            <a:r>
              <a:rPr lang="en-US" sz="2000" dirty="0">
                <a:cs typeface="Calibri"/>
              </a:rPr>
              <a:t>in </a:t>
            </a:r>
            <a:r>
              <a:rPr lang="en-US" sz="2000" b="1" dirty="0">
                <a:cs typeface="Calibri"/>
              </a:rPr>
              <a:t>Brussels</a:t>
            </a:r>
            <a:r>
              <a:rPr lang="en-US" sz="2000" dirty="0">
                <a:cs typeface="Calibri"/>
              </a:rPr>
              <a:t>, </a:t>
            </a:r>
            <a:r>
              <a:rPr lang="en-US" sz="2000" dirty="0" smtClean="0">
                <a:cs typeface="Calibri"/>
              </a:rPr>
              <a:t/>
            </a:r>
            <a:br>
              <a:rPr lang="en-US" sz="2000" dirty="0" smtClean="0">
                <a:cs typeface="Calibri"/>
              </a:rPr>
            </a:br>
            <a:r>
              <a:rPr lang="en-US" sz="2000" dirty="0" smtClean="0">
                <a:cs typeface="Calibri"/>
              </a:rPr>
              <a:t>with 200 satellite </a:t>
            </a:r>
            <a:r>
              <a:rPr lang="en-US" sz="2000" dirty="0">
                <a:cs typeface="Calibri"/>
              </a:rPr>
              <a:t>events across the </a:t>
            </a:r>
            <a:r>
              <a:rPr lang="en-US" sz="2000" b="1" dirty="0">
                <a:cs typeface="Calibri"/>
              </a:rPr>
              <a:t>EU and beyond</a:t>
            </a:r>
            <a:r>
              <a:rPr lang="en-US" sz="2000" dirty="0" smtClean="0">
                <a:cs typeface="Calibri"/>
              </a:rPr>
              <a:t>.</a:t>
            </a:r>
            <a:endParaRPr lang="en-US" sz="2000" dirty="0">
              <a:cs typeface="Calibri"/>
            </a:endParaRPr>
          </a:p>
        </p:txBody>
      </p:sp>
      <p:sp>
        <p:nvSpPr>
          <p:cNvPr id="9" name="TextBox 10"/>
          <p:cNvSpPr txBox="1"/>
          <p:nvPr/>
        </p:nvSpPr>
        <p:spPr>
          <a:xfrm>
            <a:off x="521488" y="6208782"/>
            <a:ext cx="4360537" cy="289441"/>
          </a:xfrm>
          <a:prstGeom prst="roundRect">
            <a:avLst/>
          </a:prstGeom>
          <a:noFill/>
          <a:ln w="28575">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dirty="0">
                <a:solidFill>
                  <a:schemeClr val="tx1">
                    <a:lumMod val="50000"/>
                  </a:schemeClr>
                </a:solidFill>
                <a:hlinkClick r:id="rId6"/>
              </a:rPr>
              <a:t>https://</a:t>
            </a:r>
            <a:r>
              <a:rPr lang="en-GB" sz="1100" dirty="0" smtClean="0">
                <a:solidFill>
                  <a:schemeClr val="tx1">
                    <a:lumMod val="50000"/>
                  </a:schemeClr>
                </a:solidFill>
                <a:hlinkClick r:id="rId6"/>
              </a:rPr>
              <a:t>new-european-bauhaus-festival.eu</a:t>
            </a:r>
            <a:r>
              <a:rPr lang="en-GB" sz="1100" dirty="0" smtClean="0">
                <a:solidFill>
                  <a:schemeClr val="tx1">
                    <a:lumMod val="50000"/>
                  </a:schemeClr>
                </a:solidFill>
              </a:rPr>
              <a:t> </a:t>
            </a:r>
            <a:endParaRPr lang="en-GB" sz="1100" dirty="0">
              <a:solidFill>
                <a:schemeClr val="tx1">
                  <a:lumMod val="50000"/>
                </a:schemeClr>
              </a:solidFill>
            </a:endParaRPr>
          </a:p>
        </p:txBody>
      </p:sp>
    </p:spTree>
    <p:extLst>
      <p:ext uri="{BB962C8B-B14F-4D97-AF65-F5344CB8AC3E}">
        <p14:creationId xmlns:p14="http://schemas.microsoft.com/office/powerpoint/2010/main" val="884771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192438" cy="279522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934"/>
          <a:stretch/>
        </p:blipFill>
        <p:spPr>
          <a:xfrm>
            <a:off x="10338280" y="2087593"/>
            <a:ext cx="1853720" cy="272677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127" b="5819"/>
          <a:stretch/>
        </p:blipFill>
        <p:spPr>
          <a:xfrm>
            <a:off x="4272951" y="2888132"/>
            <a:ext cx="3008656" cy="1910406"/>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5071" t="-576" r="8644" b="-167"/>
          <a:stretch/>
        </p:blipFill>
        <p:spPr>
          <a:xfrm>
            <a:off x="10161917" y="-26623"/>
            <a:ext cx="2030082" cy="2010698"/>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25788" r="16254" b="12374"/>
          <a:stretch/>
        </p:blipFill>
        <p:spPr>
          <a:xfrm>
            <a:off x="751218" y="2888132"/>
            <a:ext cx="3433740" cy="1901644"/>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4264"/>
          <a:stretch/>
        </p:blipFill>
        <p:spPr>
          <a:xfrm>
            <a:off x="4271469" y="437072"/>
            <a:ext cx="3010138" cy="2358149"/>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871" t="26244" r="30204"/>
          <a:stretch/>
        </p:blipFill>
        <p:spPr>
          <a:xfrm>
            <a:off x="7369600" y="-9370"/>
            <a:ext cx="2697190" cy="1981669"/>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9839" t="23472" r="3033" b="21169"/>
          <a:stretch/>
        </p:blipFill>
        <p:spPr>
          <a:xfrm>
            <a:off x="3030747" y="4891449"/>
            <a:ext cx="5782339" cy="1956542"/>
          </a:xfrm>
          <a:prstGeom prst="rect">
            <a:avLst/>
          </a:prstGeom>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l="9046" r="20602"/>
          <a:stretch/>
        </p:blipFill>
        <p:spPr>
          <a:xfrm>
            <a:off x="7369600" y="2078411"/>
            <a:ext cx="2886973" cy="2735955"/>
          </a:xfrm>
          <a:prstGeom prst="rect">
            <a:avLst/>
          </a:prstGeom>
        </p:spPr>
      </p:pic>
      <p:pic>
        <p:nvPicPr>
          <p:cNvPr id="23" name="Picture 22"/>
          <p:cNvPicPr>
            <a:picLocks noChangeAspect="1"/>
          </p:cNvPicPr>
          <p:nvPr/>
        </p:nvPicPr>
        <p:blipFill rotWithShape="1">
          <a:blip r:embed="rId12" cstate="print">
            <a:extLst>
              <a:ext uri="{28A0092B-C50C-407E-A947-70E740481C1C}">
                <a14:useLocalDpi xmlns:a14="http://schemas.microsoft.com/office/drawing/2010/main" val="0"/>
              </a:ext>
            </a:extLst>
          </a:blip>
          <a:srcRect b="8907"/>
          <a:stretch/>
        </p:blipFill>
        <p:spPr>
          <a:xfrm>
            <a:off x="8896479" y="4856673"/>
            <a:ext cx="3295521" cy="2001327"/>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05" y="4882686"/>
            <a:ext cx="2989052" cy="1992701"/>
          </a:xfrm>
          <a:prstGeom prst="rect">
            <a:avLst/>
          </a:prstGeom>
        </p:spPr>
      </p:pic>
    </p:spTree>
    <p:extLst>
      <p:ext uri="{BB962C8B-B14F-4D97-AF65-F5344CB8AC3E}">
        <p14:creationId xmlns:p14="http://schemas.microsoft.com/office/powerpoint/2010/main" val="1609335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2ADBAF-C604-495A-30E0-C69F5ADB8F16}"/>
              </a:ext>
            </a:extLst>
          </p:cNvPr>
          <p:cNvSpPr/>
          <p:nvPr/>
        </p:nvSpPr>
        <p:spPr>
          <a:xfrm>
            <a:off x="8937002" y="5922064"/>
            <a:ext cx="2789172" cy="789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ea typeface="+mn-lt"/>
                <a:cs typeface="+mn-lt"/>
              </a:rPr>
              <a:t>https://europa.eu/new-european-bauhaus/about/neb-lab_en</a:t>
            </a:r>
            <a:endParaRPr lang="en-US"/>
          </a:p>
        </p:txBody>
      </p:sp>
      <p:sp>
        <p:nvSpPr>
          <p:cNvPr id="3" name="TextBox 2">
            <a:extLst>
              <a:ext uri="{FF2B5EF4-FFF2-40B4-BE49-F238E27FC236}">
                <a16:creationId xmlns:a16="http://schemas.microsoft.com/office/drawing/2014/main" id="{CE92B1C8-1EED-7EBB-A3B3-248D78B0DBC2}"/>
              </a:ext>
            </a:extLst>
          </p:cNvPr>
          <p:cNvSpPr txBox="1"/>
          <p:nvPr/>
        </p:nvSpPr>
        <p:spPr>
          <a:xfrm rot="5400000">
            <a:off x="9416742" y="3820180"/>
            <a:ext cx="48324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b="1" dirty="0">
                <a:latin typeface="Calibri" panose="020F0502020204030204" pitchFamily="34" charset="0"/>
                <a:ea typeface="+mn-lt"/>
                <a:cs typeface="Calibri" panose="020F0502020204030204" pitchFamily="34" charset="0"/>
              </a:rPr>
              <a:t>More information:</a:t>
            </a:r>
            <a:r>
              <a:rPr lang="en-GB" sz="1400" dirty="0">
                <a:latin typeface="Calibri" panose="020F0502020204030204" pitchFamily="34" charset="0"/>
                <a:ea typeface="+mn-lt"/>
                <a:cs typeface="Calibri" panose="020F0502020204030204" pitchFamily="34" charset="0"/>
              </a:rPr>
              <a:t> </a:t>
            </a:r>
            <a:br>
              <a:rPr lang="en-GB" sz="1400" dirty="0">
                <a:latin typeface="Calibri" panose="020F0502020204030204" pitchFamily="34" charset="0"/>
                <a:ea typeface="+mn-lt"/>
                <a:cs typeface="Calibri" panose="020F0502020204030204" pitchFamily="34" charset="0"/>
              </a:rPr>
            </a:br>
            <a:r>
              <a:rPr lang="en-GB" sz="1400" dirty="0">
                <a:latin typeface="Calibri" panose="020F0502020204030204" pitchFamily="34" charset="0"/>
                <a:ea typeface="+mn-lt"/>
                <a:cs typeface="Calibri" panose="020F0502020204030204" pitchFamily="34" charset="0"/>
              </a:rPr>
              <a:t>https://europa.eu/new-european-bauhaus/about/neb-lab_en</a:t>
            </a:r>
            <a:endParaRPr lang="en-US" sz="14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6" y="245426"/>
            <a:ext cx="12128389" cy="6367148"/>
          </a:xfrm>
          <a:prstGeom prst="rect">
            <a:avLst/>
          </a:prstGeom>
        </p:spPr>
      </p:pic>
      <p:sp>
        <p:nvSpPr>
          <p:cNvPr id="7" name="Title 1"/>
          <p:cNvSpPr>
            <a:spLocks noGrp="1"/>
          </p:cNvSpPr>
          <p:nvPr>
            <p:ph type="title"/>
          </p:nvPr>
        </p:nvSpPr>
        <p:spPr>
          <a:xfrm>
            <a:off x="4037719" y="2833912"/>
            <a:ext cx="3959107" cy="1320800"/>
          </a:xfrm>
        </p:spPr>
        <p:txBody>
          <a:bodyPr/>
          <a:lstStyle/>
          <a:p>
            <a:pPr algn="ctr"/>
            <a:r>
              <a:rPr lang="fr-FR" sz="7200" dirty="0" smtClean="0">
                <a:latin typeface="Calibri"/>
                <a:cs typeface="Calibri"/>
              </a:rPr>
              <a:t>NEB </a:t>
            </a:r>
            <a:r>
              <a:rPr lang="fr-FR" sz="7200" dirty="0" err="1" smtClean="0">
                <a:latin typeface="Calibri"/>
                <a:cs typeface="Calibri"/>
              </a:rPr>
              <a:t>Lab</a:t>
            </a:r>
            <a:endParaRPr lang="en-GB" sz="7200" dirty="0">
              <a:latin typeface="Calibri"/>
              <a:cs typeface="Calibri"/>
            </a:endParaRPr>
          </a:p>
        </p:txBody>
      </p:sp>
      <p:sp>
        <p:nvSpPr>
          <p:cNvPr id="8" name="TextBox 7"/>
          <p:cNvSpPr txBox="1"/>
          <p:nvPr/>
        </p:nvSpPr>
        <p:spPr>
          <a:xfrm>
            <a:off x="4310839" y="3832125"/>
            <a:ext cx="3764105" cy="253916"/>
          </a:xfrm>
          <a:prstGeom prst="rect">
            <a:avLst/>
          </a:prstGeom>
          <a:noFill/>
        </p:spPr>
        <p:txBody>
          <a:bodyPr wrap="square" rtlCol="0">
            <a:spAutoFit/>
          </a:bodyPr>
          <a:lstStyle/>
          <a:p>
            <a:pPr algn="ctr"/>
            <a:r>
              <a:rPr lang="en-GB" sz="1050" dirty="0">
                <a:solidFill>
                  <a:schemeClr val="tx1">
                    <a:lumMod val="50000"/>
                  </a:schemeClr>
                </a:solidFill>
                <a:hlinkClick r:id="rId4"/>
              </a:rPr>
              <a:t>https://</a:t>
            </a:r>
            <a:r>
              <a:rPr lang="en-GB" sz="1050" dirty="0" smtClean="0">
                <a:solidFill>
                  <a:schemeClr val="tx1">
                    <a:lumMod val="50000"/>
                  </a:schemeClr>
                </a:solidFill>
                <a:hlinkClick r:id="rId4"/>
              </a:rPr>
              <a:t>europa.eu/new-european-bauhaus/about/neb-lab_en</a:t>
            </a:r>
            <a:r>
              <a:rPr lang="en-GB" sz="1050" dirty="0" smtClean="0">
                <a:solidFill>
                  <a:schemeClr val="tx1">
                    <a:lumMod val="50000"/>
                  </a:schemeClr>
                </a:solidFill>
              </a:rPr>
              <a:t> </a:t>
            </a:r>
            <a:endParaRPr lang="en-GB" sz="1050" dirty="0">
              <a:solidFill>
                <a:schemeClr val="tx1">
                  <a:lumMod val="50000"/>
                </a:schemeClr>
              </a:solidFill>
            </a:endParaRPr>
          </a:p>
        </p:txBody>
      </p:sp>
      <p:cxnSp>
        <p:nvCxnSpPr>
          <p:cNvPr id="9" name="Straight Connector 8">
            <a:extLst>
              <a:ext uri="{FF2B5EF4-FFF2-40B4-BE49-F238E27FC236}">
                <a16:creationId xmlns:a16="http://schemas.microsoft.com/office/drawing/2014/main" id="{0E617CF0-352C-1581-9BB1-63D55C4F46B0}"/>
              </a:ext>
            </a:extLst>
          </p:cNvPr>
          <p:cNvCxnSpPr/>
          <p:nvPr/>
        </p:nvCxnSpPr>
        <p:spPr>
          <a:xfrm>
            <a:off x="4252380" y="3083345"/>
            <a:ext cx="0" cy="996640"/>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32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9"/>
          </p:nvPr>
        </p:nvSpPr>
        <p:spPr/>
      </p:sp>
      <p:sp>
        <p:nvSpPr>
          <p:cNvPr id="3" name="Picture Placeholder 2"/>
          <p:cNvSpPr>
            <a:spLocks noGrp="1"/>
          </p:cNvSpPr>
          <p:nvPr>
            <p:ph type="pic" sz="quarter" idx="21"/>
          </p:nvPr>
        </p:nvSpPr>
        <p:spPr/>
      </p:sp>
      <p:sp>
        <p:nvSpPr>
          <p:cNvPr id="4" name="Title 3"/>
          <p:cNvSpPr>
            <a:spLocks noGrp="1"/>
          </p:cNvSpPr>
          <p:nvPr>
            <p:ph type="title"/>
          </p:nvPr>
        </p:nvSpPr>
        <p:spPr/>
        <p:txBody>
          <a:bodyPr/>
          <a:lstStyle/>
          <a:p>
            <a:r>
              <a:rPr lang="fr-FR"/>
              <a:t>  </a:t>
            </a:r>
            <a:endParaRPr lang="en-GB"/>
          </a:p>
        </p:txBody>
      </p:sp>
      <p:pic>
        <p:nvPicPr>
          <p:cNvPr id="7" name="Picture Placeholder 6"/>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22126" t="85" r="5202" b="-85"/>
          <a:stretch/>
        </p:blipFill>
        <p:spPr/>
      </p:pic>
      <p:sp>
        <p:nvSpPr>
          <p:cNvPr id="8" name="Title 3"/>
          <p:cNvSpPr txBox="1">
            <a:spLocks/>
          </p:cNvSpPr>
          <p:nvPr/>
        </p:nvSpPr>
        <p:spPr>
          <a:xfrm>
            <a:off x="6120480" y="1252603"/>
            <a:ext cx="5804297" cy="214924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a:t>Labelling </a:t>
            </a:r>
            <a:br>
              <a:rPr lang="en-GB" sz="2800" b="1"/>
            </a:br>
            <a:r>
              <a:rPr lang="en-GB" sz="2800" b="1"/>
              <a:t>strategy</a:t>
            </a:r>
            <a:br>
              <a:rPr lang="en-GB" sz="2800" b="1"/>
            </a:br>
            <a:r>
              <a:rPr lang="en-US" sz="2800"/>
              <a:t/>
            </a:r>
            <a:br>
              <a:rPr lang="en-US" sz="2800"/>
            </a:br>
            <a:r>
              <a:rPr lang="en-US" sz="2800"/>
              <a:t>supports the </a:t>
            </a:r>
            <a:r>
              <a:rPr lang="en-US" sz="2800" b="1"/>
              <a:t>definition</a:t>
            </a:r>
            <a:r>
              <a:rPr lang="en-US" sz="2800"/>
              <a:t>, </a:t>
            </a:r>
            <a:r>
              <a:rPr lang="en-US" sz="2800" b="1"/>
              <a:t>identification</a:t>
            </a:r>
            <a:r>
              <a:rPr lang="en-US" sz="2800"/>
              <a:t> and </a:t>
            </a:r>
            <a:r>
              <a:rPr lang="en-US" sz="2800" b="1"/>
              <a:t>development</a:t>
            </a:r>
            <a:r>
              <a:rPr lang="en-US" sz="2800"/>
              <a:t> of New European Bauhaus transformation projects. </a:t>
            </a:r>
            <a:endParaRPr lang="en-GB" sz="2000"/>
          </a:p>
        </p:txBody>
      </p:sp>
      <p:cxnSp>
        <p:nvCxnSpPr>
          <p:cNvPr id="9" name="Straight Connector 8"/>
          <p:cNvCxnSpPr/>
          <p:nvPr/>
        </p:nvCxnSpPr>
        <p:spPr>
          <a:xfrm>
            <a:off x="6022346" y="1385002"/>
            <a:ext cx="0" cy="656740"/>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93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9"/>
          </p:nvPr>
        </p:nvSpPr>
        <p:spPr/>
      </p:sp>
      <p:sp>
        <p:nvSpPr>
          <p:cNvPr id="3" name="Picture Placeholder 2"/>
          <p:cNvSpPr>
            <a:spLocks noGrp="1"/>
          </p:cNvSpPr>
          <p:nvPr>
            <p:ph type="pic" sz="quarter" idx="21"/>
          </p:nvPr>
        </p:nvSpPr>
        <p:spPr/>
      </p:sp>
      <p:pic>
        <p:nvPicPr>
          <p:cNvPr id="7" name="Picture Placeholder 6"/>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24567" r="24567"/>
          <a:stretch>
            <a:fillRect/>
          </a:stretch>
        </p:blipFill>
        <p:spPr/>
      </p:pic>
      <p:sp>
        <p:nvSpPr>
          <p:cNvPr id="8" name="Title 3"/>
          <p:cNvSpPr>
            <a:spLocks noGrp="1"/>
          </p:cNvSpPr>
          <p:nvPr>
            <p:ph type="title"/>
          </p:nvPr>
        </p:nvSpPr>
        <p:spPr>
          <a:xfrm>
            <a:off x="6270758" y="1385002"/>
            <a:ext cx="5537882" cy="2149245"/>
          </a:xfrm>
        </p:spPr>
        <p:txBody>
          <a:bodyPr/>
          <a:lstStyle/>
          <a:p>
            <a:r>
              <a:rPr lang="en-GB" sz="2800" b="1"/>
              <a:t>Regulatory analysis </a:t>
            </a:r>
            <a:br>
              <a:rPr lang="en-GB" sz="2800" b="1"/>
            </a:br>
            <a:r>
              <a:rPr lang="en-GB" sz="2800" b="1"/>
              <a:t>and experimentation</a:t>
            </a:r>
            <a:br>
              <a:rPr lang="en-GB" sz="2800" b="1"/>
            </a:br>
            <a:r>
              <a:rPr lang="en-US" sz="2800"/>
              <a:t/>
            </a:r>
            <a:br>
              <a:rPr lang="en-US" sz="2800"/>
            </a:br>
            <a:r>
              <a:rPr lang="en-US" sz="2800"/>
              <a:t>explores how the regulatory framework on European, national, regional or local level can support the development of New European Bauhaus projects.</a:t>
            </a:r>
            <a:endParaRPr lang="en-GB" sz="2000"/>
          </a:p>
        </p:txBody>
      </p:sp>
      <p:cxnSp>
        <p:nvCxnSpPr>
          <p:cNvPr id="9" name="Straight Connector 8"/>
          <p:cNvCxnSpPr/>
          <p:nvPr/>
        </p:nvCxnSpPr>
        <p:spPr>
          <a:xfrm>
            <a:off x="6022346" y="1385002"/>
            <a:ext cx="0" cy="656740"/>
          </a:xfrm>
          <a:prstGeom prst="line">
            <a:avLst/>
          </a:prstGeom>
          <a:ln w="76200" cap="sq">
            <a:solidFill>
              <a:srgbClr val="FCEE25"/>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284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61048" cy="6858000"/>
          </a:xfrm>
          <a:prstGeom prst="rect">
            <a:avLst/>
          </a:prstGeom>
        </p:spPr>
      </p:pic>
      <p:sp>
        <p:nvSpPr>
          <p:cNvPr id="18" name="TextBox 1">
            <a:hlinkClick r:id="rId4"/>
            <a:extLst>
              <a:ext uri="{FF2B5EF4-FFF2-40B4-BE49-F238E27FC236}">
                <a16:creationId xmlns:a16="http://schemas.microsoft.com/office/drawing/2014/main" id="{2295B191-854A-0703-7046-09BE8740B931}"/>
              </a:ext>
            </a:extLst>
          </p:cNvPr>
          <p:cNvSpPr txBox="1"/>
          <p:nvPr/>
        </p:nvSpPr>
        <p:spPr>
          <a:xfrm>
            <a:off x="6951407" y="1138747"/>
            <a:ext cx="4247534" cy="1384995"/>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t">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800" b="1">
                <a:solidFill>
                  <a:schemeClr val="tx1"/>
                </a:solidFill>
                <a:latin typeface="Calibri"/>
                <a:cs typeface="Calibri"/>
              </a:rPr>
              <a:t>Share your </a:t>
            </a:r>
            <a:r>
              <a:rPr lang="en-US" sz="2800" b="1">
                <a:solidFill>
                  <a:schemeClr val="tx1"/>
                </a:solidFill>
                <a:latin typeface="Calibri"/>
                <a:cs typeface="Calibri"/>
                <a:hlinkClick r:id="rId4"/>
              </a:rPr>
              <a:t>experience</a:t>
            </a:r>
            <a:r>
              <a:rPr lang="en-US" sz="2800" b="1">
                <a:solidFill>
                  <a:schemeClr val="tx1"/>
                </a:solidFill>
                <a:latin typeface="Calibri"/>
                <a:cs typeface="Calibri"/>
              </a:rPr>
              <a:t> </a:t>
            </a:r>
            <a:br>
              <a:rPr lang="en-US" sz="2800" b="1">
                <a:solidFill>
                  <a:schemeClr val="tx1"/>
                </a:solidFill>
                <a:latin typeface="Calibri"/>
                <a:cs typeface="Calibri"/>
              </a:rPr>
            </a:br>
            <a:r>
              <a:rPr lang="en-US" sz="2800">
                <a:solidFill>
                  <a:schemeClr val="bg2">
                    <a:lumMod val="25000"/>
                  </a:schemeClr>
                </a:solidFill>
                <a:latin typeface="Calibri"/>
                <a:cs typeface="Calibri"/>
              </a:rPr>
              <a:t>with local to EU legislation in the  built sector</a:t>
            </a:r>
            <a:endParaRPr lang="en-GB" sz="2800">
              <a:solidFill>
                <a:schemeClr val="bg2">
                  <a:lumMod val="25000"/>
                </a:schemeClr>
              </a:solidFill>
              <a:latin typeface="Calibri"/>
              <a:cs typeface="Calibri"/>
            </a:endParaRPr>
          </a:p>
        </p:txBody>
      </p:sp>
      <p:sp>
        <p:nvSpPr>
          <p:cNvPr id="19" name="TextBox 1">
            <a:hlinkClick r:id="rId4"/>
            <a:extLst>
              <a:ext uri="{FF2B5EF4-FFF2-40B4-BE49-F238E27FC236}">
                <a16:creationId xmlns:a16="http://schemas.microsoft.com/office/drawing/2014/main" id="{2295B191-854A-0703-7046-09BE8740B931}"/>
              </a:ext>
            </a:extLst>
          </p:cNvPr>
          <p:cNvSpPr txBox="1"/>
          <p:nvPr/>
        </p:nvSpPr>
        <p:spPr>
          <a:xfrm>
            <a:off x="6951407" y="3418790"/>
            <a:ext cx="4247534" cy="1384995"/>
          </a:xfrm>
          <a:prstGeom prst="rect">
            <a:avLst/>
          </a:prstGeom>
          <a:solidFill>
            <a:srgbClr val="FCEE25"/>
          </a:soli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t">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800" b="1">
                <a:solidFill>
                  <a:schemeClr val="tx1"/>
                </a:solidFill>
                <a:latin typeface="Calibri"/>
                <a:cs typeface="Calibri"/>
              </a:rPr>
              <a:t>Share an existing report </a:t>
            </a:r>
            <a:r>
              <a:rPr lang="en-US" sz="2800">
                <a:solidFill>
                  <a:schemeClr val="tx1"/>
                </a:solidFill>
                <a:latin typeface="Calibri"/>
                <a:cs typeface="Calibri"/>
              </a:rPr>
              <a:t>(study, policy or scientific paper)</a:t>
            </a:r>
            <a:endParaRPr lang="en-GB" sz="2800">
              <a:solidFill>
                <a:schemeClr val="tx1"/>
              </a:solidFill>
              <a:latin typeface="Calibri"/>
              <a:cs typeface="Calibri"/>
            </a:endParaRPr>
          </a:p>
        </p:txBody>
      </p:sp>
      <p:cxnSp>
        <p:nvCxnSpPr>
          <p:cNvPr id="20" name="Straight Arrow Connector 19"/>
          <p:cNvCxnSpPr/>
          <p:nvPr/>
        </p:nvCxnSpPr>
        <p:spPr>
          <a:xfrm flipV="1">
            <a:off x="5117800" y="1831244"/>
            <a:ext cx="1720646" cy="573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5117800" y="3418790"/>
            <a:ext cx="1720646" cy="739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1">
            <a:hlinkClick r:id="rId4"/>
            <a:extLst>
              <a:ext uri="{FF2B5EF4-FFF2-40B4-BE49-F238E27FC236}">
                <a16:creationId xmlns:a16="http://schemas.microsoft.com/office/drawing/2014/main" id="{2295B191-854A-0703-7046-09BE8740B931}"/>
              </a:ext>
            </a:extLst>
          </p:cNvPr>
          <p:cNvSpPr txBox="1"/>
          <p:nvPr/>
        </p:nvSpPr>
        <p:spPr>
          <a:xfrm>
            <a:off x="1500996" y="2579358"/>
            <a:ext cx="3457434" cy="646331"/>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t">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a:solidFill>
                  <a:schemeClr val="tx1"/>
                </a:solidFill>
                <a:latin typeface="Calibri"/>
                <a:cs typeface="Calibri"/>
              </a:rPr>
              <a:t>Take the survey</a:t>
            </a:r>
            <a:endParaRPr lang="en-GB" sz="3600" b="1">
              <a:solidFill>
                <a:schemeClr val="bg2">
                  <a:lumMod val="25000"/>
                </a:schemeClr>
              </a:solidFill>
              <a:latin typeface="Calibri"/>
              <a:cs typeface="Calibri"/>
            </a:endParaRPr>
          </a:p>
        </p:txBody>
      </p:sp>
      <p:sp>
        <p:nvSpPr>
          <p:cNvPr id="3" name="TextBox 2">
            <a:extLst>
              <a:ext uri="{FF2B5EF4-FFF2-40B4-BE49-F238E27FC236}">
                <a16:creationId xmlns:a16="http://schemas.microsoft.com/office/drawing/2014/main" id="{5A71ABB4-5FEA-3B1D-185E-5DAF976C117C}"/>
              </a:ext>
            </a:extLst>
          </p:cNvPr>
          <p:cNvSpPr txBox="1"/>
          <p:nvPr/>
        </p:nvSpPr>
        <p:spPr>
          <a:xfrm>
            <a:off x="2524665" y="4710022"/>
            <a:ext cx="36489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hlinkClick r:id="rId5"/>
              </a:rPr>
              <a:t>by 30 June</a:t>
            </a:r>
            <a:r>
              <a:rPr lang="en-GB" sz="3200">
                <a:hlinkClick r:id="rId5"/>
              </a:rPr>
              <a:t> </a:t>
            </a:r>
            <a:r>
              <a:rPr lang="en-GB" sz="3200" b="1">
                <a:hlinkClick r:id="rId5"/>
              </a:rPr>
              <a:t>2022</a:t>
            </a:r>
            <a:endParaRPr lang="en-GB" sz="3200" b="1"/>
          </a:p>
        </p:txBody>
      </p:sp>
    </p:spTree>
    <p:extLst>
      <p:ext uri="{BB962C8B-B14F-4D97-AF65-F5344CB8AC3E}">
        <p14:creationId xmlns:p14="http://schemas.microsoft.com/office/powerpoint/2010/main" val="2086192141"/>
      </p:ext>
    </p:extLst>
  </p:cSld>
  <p:clrMapOvr>
    <a:masterClrMapping/>
  </p:clrMapOvr>
</p:sld>
</file>

<file path=ppt/theme/theme1.xml><?xml version="1.0" encoding="utf-8"?>
<a:theme xmlns:a="http://schemas.openxmlformats.org/drawingml/2006/main" name="NEB">
  <a:themeElements>
    <a:clrScheme name="Custom 8">
      <a:dk1>
        <a:srgbClr val="393939"/>
      </a:dk1>
      <a:lt1>
        <a:srgbClr val="FFFFFF"/>
      </a:lt1>
      <a:dk2>
        <a:srgbClr val="1687A6"/>
      </a:dk2>
      <a:lt2>
        <a:srgbClr val="EAEAEA"/>
      </a:lt2>
      <a:accent1>
        <a:srgbClr val="4BC5DE"/>
      </a:accent1>
      <a:accent2>
        <a:srgbClr val="FFC000"/>
      </a:accent2>
      <a:accent3>
        <a:srgbClr val="DBF3F8"/>
      </a:accent3>
      <a:accent4>
        <a:srgbClr val="393939"/>
      </a:accent4>
      <a:accent5>
        <a:srgbClr val="EAEAEA"/>
      </a:accent5>
      <a:accent6>
        <a:srgbClr val="FFFFFF"/>
      </a:accent6>
      <a:hlink>
        <a:srgbClr val="0070C0"/>
      </a:hlink>
      <a:folHlink>
        <a:srgbClr val="4D4D4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B" id="{09C30940-6191-4BFA-B8EE-4F833EE1B083}" vid="{CEA9F130-E513-41EB-B364-793476A3CE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2487924AC1204AA6437C3AB56FBED6" ma:contentTypeVersion="11" ma:contentTypeDescription="Create a new document." ma:contentTypeScope="" ma:versionID="c3c660877f8f409cb4bcdd03f68d9da3">
  <xsd:schema xmlns:xsd="http://www.w3.org/2001/XMLSchema" xmlns:xs="http://www.w3.org/2001/XMLSchema" xmlns:p="http://schemas.microsoft.com/office/2006/metadata/properties" xmlns:ns2="ed92729c-c084-4867-92ca-e346fd426eaf" xmlns:ns3="4954d3d6-580c-45f0-9acc-4a8de7f93cf6" targetNamespace="http://schemas.microsoft.com/office/2006/metadata/properties" ma:root="true" ma:fieldsID="3da191ad4f23a5bf319c1882f90128c8" ns2:_="" ns3:_="">
    <xsd:import namespace="ed92729c-c084-4867-92ca-e346fd426eaf"/>
    <xsd:import namespace="4954d3d6-580c-45f0-9acc-4a8de7f93c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2729c-c084-4867-92ca-e346fd426e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54d3d6-580c-45f0-9acc-4a8de7f93c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4FB67C-DCC3-4774-92CF-9C5FE37A8632}">
  <ds:schemaRefs>
    <ds:schemaRef ds:uri="4954d3d6-580c-45f0-9acc-4a8de7f93cf6"/>
    <ds:schemaRef ds:uri="ed92729c-c084-4867-92ca-e346fd426e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78E8C4-F91F-4134-BD5E-D8600AAB2812}">
  <ds:schemaRefs>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4954d3d6-580c-45f0-9acc-4a8de7f93cf6"/>
    <ds:schemaRef ds:uri="ed92729c-c084-4867-92ca-e346fd426eaf"/>
    <ds:schemaRef ds:uri="http://purl.org/dc/dcmitype/"/>
  </ds:schemaRefs>
</ds:datastoreItem>
</file>

<file path=customXml/itemProps3.xml><?xml version="1.0" encoding="utf-8"?>
<ds:datastoreItem xmlns:ds="http://schemas.openxmlformats.org/officeDocument/2006/customXml" ds:itemID="{5E3E551F-4D37-4795-825E-DC2D7DDA80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NEB</Template>
  <TotalTime>2333</TotalTime>
  <Words>539</Words>
  <Application>Microsoft Office PowerPoint</Application>
  <PresentationFormat>Widescreen</PresentationFormat>
  <Paragraphs>58</Paragraphs>
  <Slides>22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 3</vt:lpstr>
      <vt:lpstr>NEB</vt:lpstr>
      <vt:lpstr>New European Bauhaus From vision to action  Ruth Reichstein      </vt:lpstr>
      <vt:lpstr>“If the European Green Deal has a soul, then it is the New European Bauhaus which has led to an explosion of creativity across our Union.”   Ursula Von der Leyen,  President of the European Commission   </vt:lpstr>
      <vt:lpstr>PowerPoint Presentation</vt:lpstr>
      <vt:lpstr>PowerPoint Presentation</vt:lpstr>
      <vt:lpstr>PowerPoint Presentation</vt:lpstr>
      <vt:lpstr>NEB Lab</vt:lpstr>
      <vt:lpstr>  </vt:lpstr>
      <vt:lpstr>Regulatory analysis  and experimentation  explores how the regulatory framework on European, national, regional or local level can support the development of New European Bauhaus projects.</vt:lpstr>
      <vt:lpstr>PowerPoint Presentation</vt:lpstr>
      <vt:lpstr>Role of Engineers </vt:lpstr>
      <vt:lpstr>PowerPoint Presentation</vt:lpstr>
      <vt:lpstr>PowerPoint Presentation</vt:lpstr>
      <vt:lpstr>PowerPoint Presentation</vt:lpstr>
      <vt:lpstr>PowerPoint Presentation</vt:lpstr>
      <vt:lpstr>PowerPoint Presentation</vt:lpstr>
      <vt:lpstr>NEB Prize Winner 2022 Public Vote “Rising Stars”</vt:lpstr>
      <vt:lpstr>PowerPoint Presentation</vt:lpstr>
      <vt:lpstr>PowerPoint Presentation</vt:lpstr>
      <vt:lpstr>PowerPoint Presentation</vt:lpstr>
      <vt:lpstr>Ukraine</vt:lpstr>
      <vt:lpstr>"We will reconstruct Ukraine. It is not only in our interest, but it is our moral duty. When we do it, let's do it in the right way.  Let's do it in the spirit of the New European Bauhaus."  Ursula Von der Leyen,  President of the European Commission   </vt:lpstr>
      <vt:lpstr>Thank you !</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REICHSTEIN Ruth (IDEA);DELL'OSSO Christine (JRC);MANTZANA Kassiani (JRC)</dc:creator>
  <cp:lastModifiedBy>REICHSTEIN Ruth (IDEA)</cp:lastModifiedBy>
  <cp:revision>82</cp:revision>
  <dcterms:created xsi:type="dcterms:W3CDTF">2020-11-13T08:20:09Z</dcterms:created>
  <dcterms:modified xsi:type="dcterms:W3CDTF">2022-06-20T10:10:36Z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0x010100C02487924AC1204AA6437C3AB56FBED6</vt:lpwstr>
  </property>
</Properties>
</file>